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Abhaya Libre" panose="02000503000000000000" pitchFamily="2" charset="77"/>
      <p:regular r:id="rId39"/>
      <p:bold r:id="rId40"/>
    </p:embeddedFont>
    <p:embeddedFont>
      <p:font typeface="Anton" pitchFamily="2" charset="77"/>
      <p:regular r:id="rId41"/>
    </p:embeddedFont>
    <p:embeddedFont>
      <p:font typeface="DM Sans" pitchFamily="2" charset="77"/>
      <p:regular r:id="rId42"/>
      <p:bold r:id="rId43"/>
      <p:italic r:id="rId44"/>
      <p:boldItalic r:id="rId45"/>
    </p:embeddedFont>
    <p:embeddedFont>
      <p:font typeface="Overpass" pitchFamily="2" charset="77"/>
      <p:regular r:id="rId46"/>
      <p:bold r:id="rId47"/>
      <p:italic r:id="rId48"/>
      <p:boldItalic r:id="rId49"/>
    </p:embeddedFont>
    <p:embeddedFont>
      <p:font typeface="Overpass Black" pitchFamily="2" charset="77"/>
      <p:bold r:id="rId50"/>
      <p:italic r:id="rId51"/>
      <p:boldItalic r:id="rId52"/>
    </p:embeddedFont>
    <p:embeddedFont>
      <p:font typeface="Overpass ExtraLight" pitchFamily="2" charset="77"/>
      <p:regular r:id="rId53"/>
      <p:bold r:id="rId54"/>
      <p:italic r:id="rId55"/>
      <p:boldItalic r:id="rId56"/>
    </p:embeddedFont>
    <p:embeddedFont>
      <p:font typeface="Poppins" pitchFamily="2" charset="77"/>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hN1cxdlAs+EpUNN20rZwjdgNgRK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18"/>
  </p:normalViewPr>
  <p:slideViewPr>
    <p:cSldViewPr snapToGrid="0">
      <p:cViewPr varScale="1">
        <p:scale>
          <a:sx n="78" d="100"/>
          <a:sy n="78" d="100"/>
        </p:scale>
        <p:origin x="264"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 name="Google Shape;9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186e813d9a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00" name="Google Shape;200;g3186e813d9a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03b5886d66_0_6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chemeClr val="dk1"/>
              </a:buClr>
              <a:buSzPts val="1200"/>
              <a:buChar char="●"/>
            </a:pPr>
            <a:r>
              <a:rPr lang="en-US" sz="1200" b="1" dirty="0">
                <a:solidFill>
                  <a:schemeClr val="dk1"/>
                </a:solidFill>
              </a:rPr>
              <a:t>Cover it up: </a:t>
            </a:r>
            <a:r>
              <a:rPr lang="en-US" sz="1200" dirty="0">
                <a:solidFill>
                  <a:schemeClr val="dk1"/>
                </a:solidFill>
              </a:rPr>
              <a:t>Hide the unjust actions, deny they ever happened, and prevent word from spreading about them.</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en-US" sz="1200" b="1" dirty="0">
                <a:solidFill>
                  <a:schemeClr val="dk1"/>
                </a:solidFill>
              </a:rPr>
              <a:t>Devalue the target: </a:t>
            </a:r>
            <a:r>
              <a:rPr lang="en-US" sz="1200" dirty="0">
                <a:solidFill>
                  <a:schemeClr val="dk1"/>
                </a:solidFill>
              </a:rPr>
              <a:t>Try to lower the social standing of the target.</a:t>
            </a:r>
            <a:endParaRPr sz="1200" b="1"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en-US" sz="1200" b="1" dirty="0">
                <a:solidFill>
                  <a:schemeClr val="dk1"/>
                </a:solidFill>
              </a:rPr>
              <a:t>Reinterpret: </a:t>
            </a:r>
            <a:r>
              <a:rPr lang="en-US" sz="1200" dirty="0">
                <a:solidFill>
                  <a:schemeClr val="dk1"/>
                </a:solidFill>
              </a:rPr>
              <a:t>Attempt to downplay the amount of damage caused by the injustice, portray the injustice as unavoidable or for a greater good, and/or deflect blame to others.</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en-US" sz="1200" b="1" dirty="0">
                <a:solidFill>
                  <a:schemeClr val="dk1"/>
                </a:solidFill>
              </a:rPr>
              <a:t>Use official channels: </a:t>
            </a:r>
            <a:r>
              <a:rPr lang="en-US" sz="1200" dirty="0">
                <a:solidFill>
                  <a:schemeClr val="dk1"/>
                </a:solidFill>
              </a:rPr>
              <a:t>Set up inquiries and investigations that move slowly, limit public visibility or input, rely on technical rules, and provide only the appearance of justice.</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en-US" sz="1200" b="1" dirty="0">
                <a:solidFill>
                  <a:schemeClr val="dk1"/>
                </a:solidFill>
              </a:rPr>
              <a:t>Threats and rewards: </a:t>
            </a:r>
            <a:r>
              <a:rPr lang="en-US" sz="1200" dirty="0">
                <a:solidFill>
                  <a:schemeClr val="dk1"/>
                </a:solidFill>
              </a:rPr>
              <a:t>Threaten people who may speak out against injustice, and reward people for remaining silent.</a:t>
            </a:r>
            <a:endParaRPr sz="1200" dirty="0">
              <a:solidFill>
                <a:schemeClr val="dk1"/>
              </a:solidFill>
            </a:endParaRPr>
          </a:p>
        </p:txBody>
      </p:sp>
      <p:sp>
        <p:nvSpPr>
          <p:cNvPr id="212" name="Google Shape;212;g303b5886d66_0_6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87845f5f11_0_5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Char char="●"/>
            </a:pPr>
            <a:r>
              <a:rPr lang="en-US" sz="1400" dirty="0">
                <a:solidFill>
                  <a:schemeClr val="dk1"/>
                </a:solidFill>
              </a:rPr>
              <a:t>RECKONING/REFLECTION:</a:t>
            </a:r>
            <a:endParaRPr sz="1400"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US" sz="1400" dirty="0">
                <a:solidFill>
                  <a:schemeClr val="dk1"/>
                </a:solidFill>
              </a:rPr>
              <a:t>Take a minute - sit with the whatever’s real about living in a political context where this is happening -</a:t>
            </a:r>
            <a:endParaRPr sz="1400" dirty="0">
              <a:solidFill>
                <a:schemeClr val="dk1"/>
              </a:solidFill>
            </a:endParaRPr>
          </a:p>
          <a:p>
            <a:pPr marL="1371600" lvl="2" indent="-317500" algn="l" rtl="0">
              <a:lnSpc>
                <a:spcPct val="115000"/>
              </a:lnSpc>
              <a:spcBef>
                <a:spcPts val="0"/>
              </a:spcBef>
              <a:spcAft>
                <a:spcPts val="0"/>
              </a:spcAft>
              <a:buClr>
                <a:schemeClr val="dk1"/>
              </a:buClr>
              <a:buSzPts val="1400"/>
              <a:buChar char="■"/>
            </a:pPr>
            <a:r>
              <a:rPr lang="en-US" sz="1400" dirty="0">
                <a:solidFill>
                  <a:schemeClr val="dk1"/>
                </a:solidFill>
              </a:rPr>
              <a:t>How does this make you feel? </a:t>
            </a:r>
            <a:endParaRPr sz="1400"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US" sz="1400" dirty="0">
                <a:solidFill>
                  <a:schemeClr val="dk1"/>
                </a:solidFill>
              </a:rPr>
              <a:t>SPACE TO BREATHE</a:t>
            </a:r>
            <a:endParaRPr dirty="0"/>
          </a:p>
        </p:txBody>
      </p:sp>
      <p:sp>
        <p:nvSpPr>
          <p:cNvPr id="240" name="Google Shape;240;g387845f5f11_0_5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2" name="Google Shape;252;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87845f5f11_0_8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64" name="Google Shape;264;g387845f5f11_0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f6e8194aa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1" name="Google Shape;271;g2f6e8194aa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6e8194aa5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1" name="Google Shape;281;g2f6e8194aa5_0_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f6e8194aa5_0_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1" name="Google Shape;291;g2f6e8194aa5_0_1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f3ff00b162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1" name="Google Shape;301;g2f3ff00b162_0_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787"/>
              <a:buFont typeface="Arial"/>
              <a:buNone/>
            </a:pPr>
            <a:r>
              <a:rPr lang="en-US" dirty="0"/>
              <a:t>The costs imposed on perpetrators can take two forms:</a:t>
            </a:r>
            <a:endParaRPr dirty="0"/>
          </a:p>
          <a:p>
            <a:pPr marL="457200" lvl="0" indent="-298450" algn="l" rtl="0">
              <a:lnSpc>
                <a:spcPct val="100000"/>
              </a:lnSpc>
              <a:spcBef>
                <a:spcPts val="0"/>
              </a:spcBef>
              <a:spcAft>
                <a:spcPts val="0"/>
              </a:spcAft>
              <a:buSzPts val="1100"/>
              <a:buChar char="●"/>
            </a:pPr>
            <a:r>
              <a:rPr lang="en-US" dirty="0"/>
              <a:t>Direct losses—including a loss of political support, a loss of social standing, economic losses, and in some cases being held legally accountable. </a:t>
            </a:r>
            <a:endParaRPr dirty="0"/>
          </a:p>
          <a:p>
            <a:pPr marL="457200" lvl="0" indent="-298450" algn="l" rtl="0">
              <a:lnSpc>
                <a:spcPct val="100000"/>
              </a:lnSpc>
              <a:spcBef>
                <a:spcPts val="0"/>
              </a:spcBef>
              <a:spcAft>
                <a:spcPts val="0"/>
              </a:spcAft>
              <a:buSzPts val="1100"/>
              <a:buChar char="●"/>
            </a:pPr>
            <a:r>
              <a:rPr lang="en-US" dirty="0"/>
              <a:t>Increasing support, power, and mobilization in solidarity with targets of political violence by those who oppose it</a:t>
            </a:r>
            <a:endParaRPr dirty="0"/>
          </a:p>
        </p:txBody>
      </p:sp>
      <p:sp>
        <p:nvSpPr>
          <p:cNvPr id="313" name="Google Shape;31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fd8322b647_0_2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 name="Google Shape;104;g2fd8322b647_0_28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87845f5f11_0_9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3" name="Google Shape;373;g387845f5f11_0_9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03b5886d66_0_4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dirty="0">
                <a:solidFill>
                  <a:schemeClr val="dk1"/>
                </a:solidFill>
              </a:rPr>
              <a:t>CHOOSE PHOTOS AND EXAMPLES THAT WILL WORK FOR YOUR AUDIENCE (you can find some below)</a:t>
            </a:r>
            <a:endParaRPr sz="1200" b="1" dirty="0">
              <a:solidFill>
                <a:schemeClr val="dk1"/>
              </a:solidFill>
            </a:endParaRPr>
          </a:p>
          <a:p>
            <a:pPr marL="0" lvl="0" indent="0" algn="l" rtl="0">
              <a:lnSpc>
                <a:spcPct val="100000"/>
              </a:lnSpc>
              <a:spcBef>
                <a:spcPts val="0"/>
              </a:spcBef>
              <a:spcAft>
                <a:spcPts val="0"/>
              </a:spcAft>
              <a:buSzPts val="1100"/>
              <a:buNone/>
            </a:pPr>
            <a:r>
              <a:rPr lang="en-US" sz="1200" b="1" dirty="0">
                <a:solidFill>
                  <a:schemeClr val="dk1"/>
                </a:solidFill>
              </a:rPr>
              <a:t>Photos (from left to right): </a:t>
            </a:r>
            <a:r>
              <a:rPr lang="en-US" sz="1200" dirty="0">
                <a:solidFill>
                  <a:schemeClr val="dk1"/>
                </a:solidFill>
              </a:rPr>
              <a:t>Photos that were widely circulated and evicted emotion: Gallows erected at the Capital during January 6th; Unite the Right armed protestor faces off with counter protestors in Charlottesville (2017); Police officers beat SNCC organizers for taking water to people waiting in line to vote</a:t>
            </a: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a:p>
            <a:pPr marL="457200" lvl="0" indent="-286575" algn="l" rtl="0">
              <a:lnSpc>
                <a:spcPct val="100000"/>
              </a:lnSpc>
              <a:spcBef>
                <a:spcPts val="0"/>
              </a:spcBef>
              <a:spcAft>
                <a:spcPts val="0"/>
              </a:spcAft>
              <a:buClr>
                <a:schemeClr val="dk1"/>
              </a:buClr>
              <a:buSzPts val="1200"/>
              <a:buChar char="●"/>
            </a:pPr>
            <a:r>
              <a:rPr lang="en-US" sz="1200" dirty="0">
                <a:solidFill>
                  <a:schemeClr val="dk1"/>
                </a:solidFill>
              </a:rPr>
              <a:t>Revealing can happen through research and other forms of evidence gathering, or through detailed interviews with people who have suffered abuse </a:t>
            </a:r>
            <a:endParaRPr sz="1200" dirty="0">
              <a:solidFill>
                <a:schemeClr val="dk1"/>
              </a:solidFill>
            </a:endParaRPr>
          </a:p>
          <a:p>
            <a:pPr marL="457200" lvl="0" indent="-286575" algn="l" rtl="0">
              <a:lnSpc>
                <a:spcPct val="100000"/>
              </a:lnSpc>
              <a:spcBef>
                <a:spcPts val="0"/>
              </a:spcBef>
              <a:spcAft>
                <a:spcPts val="0"/>
              </a:spcAft>
              <a:buClr>
                <a:schemeClr val="dk1"/>
              </a:buClr>
              <a:buSzPts val="1200"/>
              <a:buChar char="●"/>
            </a:pPr>
            <a:r>
              <a:rPr lang="en-US" sz="1200" dirty="0">
                <a:solidFill>
                  <a:schemeClr val="dk1"/>
                </a:solidFill>
              </a:rPr>
              <a:t>Sometimes revealing means creating conditions so that cover-up of a potential abuse is more difficult, such as when activists all carry cameras and plan ahead for sustained documentation of public actions</a:t>
            </a:r>
            <a:endParaRPr sz="1200" dirty="0">
              <a:solidFill>
                <a:schemeClr val="dk1"/>
              </a:solidFill>
            </a:endParaRPr>
          </a:p>
          <a:p>
            <a:pPr marL="457200" lvl="0" indent="-286575" algn="l" rtl="0">
              <a:lnSpc>
                <a:spcPct val="100000"/>
              </a:lnSpc>
              <a:spcBef>
                <a:spcPts val="0"/>
              </a:spcBef>
              <a:spcAft>
                <a:spcPts val="0"/>
              </a:spcAft>
              <a:buClr>
                <a:schemeClr val="dk1"/>
              </a:buClr>
              <a:buSzPts val="1200"/>
              <a:buChar char="●"/>
            </a:pPr>
            <a:r>
              <a:rPr lang="en-US" sz="1200" dirty="0">
                <a:solidFill>
                  <a:schemeClr val="dk1"/>
                </a:solidFill>
              </a:rPr>
              <a:t>The evidence of injustice must be presented in a way that seems credible and that actually gets distributed. </a:t>
            </a: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p:txBody>
      </p:sp>
      <p:sp>
        <p:nvSpPr>
          <p:cNvPr id="400" name="Google Shape;400;g303b5886d66_0_4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03b5886d66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rPr>
              <a:t>CHOOSE PHOTOS AND EXAMPLES THAT WILL WORK FOR YOUR AUDIENCE (you can find some below)</a:t>
            </a:r>
            <a:endParaRPr sz="1200" b="1" dirty="0">
              <a:solidFill>
                <a:schemeClr val="dk1"/>
              </a:solidFill>
            </a:endParaRPr>
          </a:p>
          <a:p>
            <a:pPr marL="0" lvl="0" indent="0" algn="l" rtl="0">
              <a:lnSpc>
                <a:spcPct val="100000"/>
              </a:lnSpc>
              <a:spcBef>
                <a:spcPts val="0"/>
              </a:spcBef>
              <a:spcAft>
                <a:spcPts val="0"/>
              </a:spcAft>
              <a:buSzPts val="1100"/>
              <a:buNone/>
            </a:pPr>
            <a:r>
              <a:rPr lang="en-US" sz="1200" b="1" dirty="0">
                <a:solidFill>
                  <a:schemeClr val="dk1"/>
                </a:solidFill>
              </a:rPr>
              <a:t>Photos (from left to right): </a:t>
            </a:r>
            <a:r>
              <a:rPr lang="en-US" sz="1200" dirty="0">
                <a:solidFill>
                  <a:schemeClr val="dk1"/>
                </a:solidFill>
              </a:rPr>
              <a:t>Ruby Freeman and Shaye Moss share a moment during their congressional testimony on the impact election denialism had on their lives due to their jobs as election workers; Protestor holds sign in during George Floyd protests of 2020; Emmett Till poses for a picture with his mother, who worked tirelessly to share the story of her 14 year-old son, who was brutally murdered by an angry mob of white supremacists in MS</a:t>
            </a:r>
            <a:endParaRPr dirty="0"/>
          </a:p>
          <a:p>
            <a:pPr marL="457200" lvl="0" indent="-298450" algn="l" rtl="0">
              <a:lnSpc>
                <a:spcPct val="100000"/>
              </a:lnSpc>
              <a:spcBef>
                <a:spcPts val="0"/>
              </a:spcBef>
              <a:spcAft>
                <a:spcPts val="0"/>
              </a:spcAft>
              <a:buSzPts val="1100"/>
              <a:buChar char="●"/>
            </a:pPr>
            <a:r>
              <a:rPr lang="en-US" dirty="0"/>
              <a:t>Provide context and details about the targets’ lives</a:t>
            </a:r>
            <a:endParaRPr dirty="0"/>
          </a:p>
          <a:p>
            <a:pPr marL="457200" lvl="0" indent="-298450" algn="l" rtl="0">
              <a:lnSpc>
                <a:spcPct val="100000"/>
              </a:lnSpc>
              <a:spcBef>
                <a:spcPts val="0"/>
              </a:spcBef>
              <a:spcAft>
                <a:spcPts val="0"/>
              </a:spcAft>
              <a:buSzPts val="1100"/>
              <a:buChar char="●"/>
            </a:pPr>
            <a:r>
              <a:rPr lang="en-US" dirty="0"/>
              <a:t>Elevate their positive values and actions</a:t>
            </a:r>
            <a:endParaRPr dirty="0"/>
          </a:p>
          <a:p>
            <a:pPr marL="457200" lvl="0" indent="-298450" algn="l" rtl="0">
              <a:lnSpc>
                <a:spcPct val="100000"/>
              </a:lnSpc>
              <a:spcBef>
                <a:spcPts val="0"/>
              </a:spcBef>
              <a:spcAft>
                <a:spcPts val="0"/>
              </a:spcAft>
              <a:buSzPts val="1100"/>
              <a:buChar char="●"/>
            </a:pPr>
            <a:r>
              <a:rPr lang="en-US" dirty="0"/>
              <a:t>Have others (especially those in roles that the audience trusts and respects) speak up on their behalf </a:t>
            </a:r>
            <a:endParaRPr dirty="0"/>
          </a:p>
          <a:p>
            <a:pPr marL="457200" lvl="0" indent="-298450" algn="l" rtl="0">
              <a:lnSpc>
                <a:spcPct val="100000"/>
              </a:lnSpc>
              <a:spcBef>
                <a:spcPts val="0"/>
              </a:spcBef>
              <a:spcAft>
                <a:spcPts val="0"/>
              </a:spcAft>
              <a:buSzPts val="1100"/>
              <a:buChar char="●"/>
            </a:pPr>
            <a:r>
              <a:rPr lang="en-US" dirty="0"/>
              <a:t>Anticipate devaluation by conducting advance training and adopting a code of conduct for political activities that inoculates targeted individuals from being provoked by perpetrators</a:t>
            </a:r>
            <a:endParaRPr dirty="0"/>
          </a:p>
          <a:p>
            <a:pPr marL="0" lvl="0" indent="0" algn="l" rtl="0">
              <a:lnSpc>
                <a:spcPct val="100000"/>
              </a:lnSpc>
              <a:spcBef>
                <a:spcPts val="0"/>
              </a:spcBef>
              <a:spcAft>
                <a:spcPts val="0"/>
              </a:spcAft>
              <a:buSzPts val="1100"/>
              <a:buNone/>
            </a:pPr>
            <a:endParaRPr dirty="0"/>
          </a:p>
        </p:txBody>
      </p:sp>
      <p:sp>
        <p:nvSpPr>
          <p:cNvPr id="421" name="Google Shape;421;g303b5886d66_0_4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303b5886d66_0_5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rPr>
              <a:t>CHOOSE PHOTOS AND EXAMPLES THAT WILL WORK FOR YOUR AUDIENCE (you can find some below)</a:t>
            </a:r>
            <a:endParaRPr sz="1200" b="1" dirty="0">
              <a:solidFill>
                <a:schemeClr val="dk1"/>
              </a:solidFill>
            </a:endParaRPr>
          </a:p>
          <a:p>
            <a:pPr marL="0" lvl="0" indent="0" algn="l" rtl="0">
              <a:lnSpc>
                <a:spcPct val="100000"/>
              </a:lnSpc>
              <a:spcBef>
                <a:spcPts val="0"/>
              </a:spcBef>
              <a:spcAft>
                <a:spcPts val="0"/>
              </a:spcAft>
              <a:buSzPts val="1100"/>
              <a:buNone/>
            </a:pPr>
            <a:r>
              <a:rPr lang="en-US" sz="1200" b="1" dirty="0">
                <a:solidFill>
                  <a:schemeClr val="dk1"/>
                </a:solidFill>
              </a:rPr>
              <a:t>Photos (from left to right): </a:t>
            </a:r>
            <a:r>
              <a:rPr lang="en-US" sz="1200" dirty="0">
                <a:solidFill>
                  <a:schemeClr val="dk1"/>
                </a:solidFill>
              </a:rPr>
              <a:t>Whitefish, MT, where local businesses and churches joined organizers in putting up Love Lives Here signs in response to a neo-Nazi rally being planned by prominent White supremacist Richard Spencer and crew; Vigil for Heather Heyer and to stand for love and acceptance after Unite the Right rally in Charlottesville; March on Washington for voting rights after movement build up in the South</a:t>
            </a: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a:p>
            <a:pPr marL="457200" lvl="0" indent="-298450" algn="l" rtl="0">
              <a:lnSpc>
                <a:spcPct val="100000"/>
              </a:lnSpc>
              <a:spcBef>
                <a:spcPts val="0"/>
              </a:spcBef>
              <a:spcAft>
                <a:spcPts val="0"/>
              </a:spcAft>
              <a:buSzPts val="1100"/>
              <a:buChar char="●"/>
            </a:pPr>
            <a:r>
              <a:rPr lang="en-US" dirty="0"/>
              <a:t>Document the impact of and damage from the abuse to help neutralize the perpetrators’ narratives</a:t>
            </a:r>
            <a:endParaRPr dirty="0"/>
          </a:p>
          <a:p>
            <a:pPr marL="457200" lvl="0" indent="-298450" algn="l" rtl="0">
              <a:lnSpc>
                <a:spcPct val="100000"/>
              </a:lnSpc>
              <a:spcBef>
                <a:spcPts val="0"/>
              </a:spcBef>
              <a:spcAft>
                <a:spcPts val="0"/>
              </a:spcAft>
              <a:buSzPts val="1100"/>
              <a:buChar char="●"/>
            </a:pPr>
            <a:r>
              <a:rPr lang="en-US" dirty="0"/>
              <a:t>Communicate why the abuse was not justified and why it violates laws or widely held values </a:t>
            </a:r>
            <a:endParaRPr dirty="0"/>
          </a:p>
          <a:p>
            <a:pPr marL="457200" lvl="0" indent="-298450" algn="l" rtl="0">
              <a:lnSpc>
                <a:spcPct val="100000"/>
              </a:lnSpc>
              <a:spcBef>
                <a:spcPts val="0"/>
              </a:spcBef>
              <a:spcAft>
                <a:spcPts val="0"/>
              </a:spcAft>
              <a:buSzPts val="1100"/>
              <a:buChar char="●"/>
            </a:pPr>
            <a:r>
              <a:rPr lang="en-US" dirty="0"/>
              <a:t>Communicate who should be held accountable for the abuse (for example, reframing abuse from an individual problem to a systemic problem)</a:t>
            </a:r>
            <a:endParaRPr dirty="0"/>
          </a:p>
          <a:p>
            <a:pPr marL="457200" lvl="0" indent="-298450" algn="l" rtl="0">
              <a:lnSpc>
                <a:spcPct val="100000"/>
              </a:lnSpc>
              <a:spcBef>
                <a:spcPts val="0"/>
              </a:spcBef>
              <a:spcAft>
                <a:spcPts val="0"/>
              </a:spcAft>
              <a:buSzPts val="1100"/>
              <a:buChar char="●"/>
            </a:pPr>
            <a:r>
              <a:rPr lang="en-US" dirty="0"/>
              <a:t>Remember that while an injustice may seem obvious to activists, it should never be assumed that it is obvious to other audiences </a:t>
            </a:r>
            <a:endParaRPr dirty="0"/>
          </a:p>
        </p:txBody>
      </p:sp>
      <p:sp>
        <p:nvSpPr>
          <p:cNvPr id="441" name="Google Shape;441;g303b5886d66_0_5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03b5886d66_0_5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rPr>
              <a:t>CHOOSE PHOTOS AND EXAMPLES THAT WILL WORK FOR YOUR AUDIENCE (you can find some below)</a:t>
            </a:r>
            <a:endParaRPr sz="1200"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rPr>
              <a:t>Photos (from left to right): </a:t>
            </a:r>
            <a:r>
              <a:rPr lang="en-US" sz="1200" dirty="0">
                <a:solidFill>
                  <a:schemeClr val="dk1"/>
                </a:solidFill>
              </a:rPr>
              <a:t>Protect Democracy graphics highlighting how perpetrators are trying to hijack official channels so people understand what’s happening in their plans to hold the channels accountable; Poll worker mobilization across pillars; March on Washington when civil rights legislation was stalled or didn’t fully meet needs</a:t>
            </a:r>
            <a:endParaRPr dirty="0"/>
          </a:p>
          <a:p>
            <a:pPr marL="0" lvl="0" indent="0" algn="l" rtl="0">
              <a:lnSpc>
                <a:spcPct val="100000"/>
              </a:lnSpc>
              <a:spcBef>
                <a:spcPts val="0"/>
              </a:spcBef>
              <a:spcAft>
                <a:spcPts val="0"/>
              </a:spcAft>
              <a:buSzPts val="1100"/>
              <a:buNone/>
            </a:pPr>
            <a:endParaRPr dirty="0"/>
          </a:p>
          <a:p>
            <a:pPr marL="457200" lvl="0" indent="-298450" algn="l" rtl="0">
              <a:lnSpc>
                <a:spcPct val="100000"/>
              </a:lnSpc>
              <a:spcBef>
                <a:spcPts val="0"/>
              </a:spcBef>
              <a:spcAft>
                <a:spcPts val="0"/>
              </a:spcAft>
              <a:buSzPts val="1100"/>
              <a:buChar char="●"/>
            </a:pPr>
            <a:r>
              <a:rPr lang="en-US" dirty="0"/>
              <a:t>Remember that public or independent investigations tend to work slowly, focus on technical procedures, rely on experts, and give the appearance that justice will be done. This can result in decreased public mobilization, making inquiries less aggressive in pursuing the truth.</a:t>
            </a:r>
            <a:endParaRPr dirty="0"/>
          </a:p>
          <a:p>
            <a:pPr marL="457200" lvl="0" indent="-298450" algn="l" rtl="0">
              <a:lnSpc>
                <a:spcPct val="100000"/>
              </a:lnSpc>
              <a:spcBef>
                <a:spcPts val="0"/>
              </a:spcBef>
              <a:spcAft>
                <a:spcPts val="0"/>
              </a:spcAft>
              <a:buSzPts val="1100"/>
              <a:buChar char="●"/>
            </a:pPr>
            <a:r>
              <a:rPr lang="en-US" dirty="0"/>
              <a:t>Backfire options include:</a:t>
            </a:r>
            <a:endParaRPr dirty="0"/>
          </a:p>
          <a:p>
            <a:pPr marL="914400" lvl="1" indent="-298450" algn="l" rtl="0">
              <a:lnSpc>
                <a:spcPct val="100000"/>
              </a:lnSpc>
              <a:spcBef>
                <a:spcPts val="0"/>
              </a:spcBef>
              <a:spcAft>
                <a:spcPts val="0"/>
              </a:spcAft>
              <a:buSzPts val="1100"/>
              <a:buChar char="○"/>
            </a:pPr>
            <a:r>
              <a:rPr lang="en-US" dirty="0"/>
              <a:t>supporting the process</a:t>
            </a:r>
            <a:endParaRPr dirty="0"/>
          </a:p>
          <a:p>
            <a:pPr marL="914400" lvl="1" indent="-298450" algn="l" rtl="0">
              <a:lnSpc>
                <a:spcPct val="100000"/>
              </a:lnSpc>
              <a:spcBef>
                <a:spcPts val="0"/>
              </a:spcBef>
              <a:spcAft>
                <a:spcPts val="0"/>
              </a:spcAft>
              <a:buSzPts val="1100"/>
              <a:buChar char="○"/>
            </a:pPr>
            <a:r>
              <a:rPr lang="en-US" dirty="0"/>
              <a:t>criticizing the process</a:t>
            </a:r>
            <a:endParaRPr dirty="0"/>
          </a:p>
          <a:p>
            <a:pPr marL="914400" lvl="1" indent="-298450" algn="l" rtl="0">
              <a:lnSpc>
                <a:spcPct val="100000"/>
              </a:lnSpc>
              <a:spcBef>
                <a:spcPts val="0"/>
              </a:spcBef>
              <a:spcAft>
                <a:spcPts val="0"/>
              </a:spcAft>
              <a:buSzPts val="1100"/>
              <a:buChar char="○"/>
            </a:pPr>
            <a:r>
              <a:rPr lang="en-US" dirty="0"/>
              <a:t>making demands of the process</a:t>
            </a:r>
            <a:endParaRPr dirty="0"/>
          </a:p>
          <a:p>
            <a:pPr marL="914400" lvl="1" indent="-298450" algn="l" rtl="0">
              <a:lnSpc>
                <a:spcPct val="100000"/>
              </a:lnSpc>
              <a:spcBef>
                <a:spcPts val="0"/>
              </a:spcBef>
              <a:spcAft>
                <a:spcPts val="0"/>
              </a:spcAft>
              <a:buSzPts val="1100"/>
              <a:buChar char="○"/>
            </a:pPr>
            <a:r>
              <a:rPr lang="en-US" dirty="0"/>
              <a:t>launching a parallel process</a:t>
            </a:r>
            <a:endParaRPr dirty="0"/>
          </a:p>
          <a:p>
            <a:pPr marL="914400" lvl="1" indent="-298450" algn="l" rtl="0">
              <a:lnSpc>
                <a:spcPct val="100000"/>
              </a:lnSpc>
              <a:spcBef>
                <a:spcPts val="0"/>
              </a:spcBef>
              <a:spcAft>
                <a:spcPts val="0"/>
              </a:spcAft>
              <a:buSzPts val="1100"/>
              <a:buChar char="○"/>
            </a:pPr>
            <a:r>
              <a:rPr lang="en-US" dirty="0"/>
              <a:t>using the institutional process as a campaigning tactic</a:t>
            </a:r>
            <a:endParaRPr dirty="0"/>
          </a:p>
        </p:txBody>
      </p:sp>
      <p:sp>
        <p:nvSpPr>
          <p:cNvPr id="461" name="Google Shape;461;g303b5886d66_0_5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03b5886d66_0_5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rPr>
              <a:t>CHOOSE PHOTOS AND EXAMPLES THAT WILL WORK FOR YOUR AUDIENCE (you can find some below)</a:t>
            </a:r>
            <a:endParaRPr sz="1200" b="1" dirty="0">
              <a:solidFill>
                <a:schemeClr val="dk1"/>
              </a:solidFill>
            </a:endParaRPr>
          </a:p>
          <a:p>
            <a:pPr marL="0" lvl="0" indent="0" algn="l" rtl="0">
              <a:lnSpc>
                <a:spcPct val="100000"/>
              </a:lnSpc>
              <a:spcBef>
                <a:spcPts val="0"/>
              </a:spcBef>
              <a:spcAft>
                <a:spcPts val="0"/>
              </a:spcAft>
              <a:buSzPts val="1100"/>
              <a:buNone/>
            </a:pPr>
            <a:r>
              <a:rPr lang="en-US" sz="1200" b="1" dirty="0">
                <a:solidFill>
                  <a:schemeClr val="dk1"/>
                </a:solidFill>
              </a:rPr>
              <a:t>Photos (from left to right): </a:t>
            </a:r>
            <a:r>
              <a:rPr lang="en-US" sz="1200" dirty="0">
                <a:solidFill>
                  <a:schemeClr val="dk1"/>
                </a:solidFill>
              </a:rPr>
              <a:t>Reverse boycott at Haitian business in Springfield, OH; Faith leaders marching to protect counter protestors at Unite the Right rally; Greensboro cross-race lunch counter sit-ins that inspired more young people to drive South to join the movement</a:t>
            </a:r>
            <a:endParaRPr sz="1200" dirty="0">
              <a:solidFill>
                <a:schemeClr val="dk1"/>
              </a:solidFill>
            </a:endParaRPr>
          </a:p>
          <a:p>
            <a:pPr marL="0" lvl="0" indent="0" algn="l" rtl="0">
              <a:lnSpc>
                <a:spcPct val="100000"/>
              </a:lnSpc>
              <a:spcBef>
                <a:spcPts val="0"/>
              </a:spcBef>
              <a:spcAft>
                <a:spcPts val="0"/>
              </a:spcAft>
              <a:buSzPts val="1100"/>
              <a:buNone/>
            </a:pPr>
            <a:endParaRPr sz="1200" b="1" dirty="0">
              <a:solidFill>
                <a:schemeClr val="dk1"/>
              </a:solidFill>
            </a:endParaRPr>
          </a:p>
          <a:p>
            <a:pPr marL="457200" lvl="0" indent="-298450" algn="l" rtl="0">
              <a:lnSpc>
                <a:spcPct val="100000"/>
              </a:lnSpc>
              <a:spcBef>
                <a:spcPts val="0"/>
              </a:spcBef>
              <a:spcAft>
                <a:spcPts val="0"/>
              </a:spcAft>
              <a:buSzPts val="1100"/>
              <a:buChar char="●"/>
            </a:pPr>
            <a:r>
              <a:rPr lang="en-US" dirty="0"/>
              <a:t>Attempts to inhibit public concern by threatening, bribing, intimidating, or otherwise co-opting those who speak out or organize against injustice may extend beyond targeted activists—sometimes perpetrators may further try to silence activists’ family, friends, and colleagues</a:t>
            </a:r>
            <a:endParaRPr dirty="0"/>
          </a:p>
          <a:p>
            <a:pPr marL="457200" lvl="0" indent="-298450" algn="l" rtl="0">
              <a:lnSpc>
                <a:spcPct val="100000"/>
              </a:lnSpc>
              <a:spcBef>
                <a:spcPts val="0"/>
              </a:spcBef>
              <a:spcAft>
                <a:spcPts val="0"/>
              </a:spcAft>
              <a:buSzPts val="1100"/>
              <a:buChar char="●"/>
            </a:pPr>
            <a:r>
              <a:rPr lang="en-US" dirty="0"/>
              <a:t>Anticipating intimidation and rewards, activists can warn their friends, families, and colleagues of such efforts, prepare to document these efforts, and develop strategies to make them backfire if or when they happen. </a:t>
            </a:r>
            <a:endParaRPr dirty="0"/>
          </a:p>
          <a:p>
            <a:pPr marL="457200" lvl="0" indent="-298450" algn="l" rtl="0">
              <a:lnSpc>
                <a:spcPct val="100000"/>
              </a:lnSpc>
              <a:spcBef>
                <a:spcPts val="0"/>
              </a:spcBef>
              <a:spcAft>
                <a:spcPts val="0"/>
              </a:spcAft>
              <a:buSzPts val="1100"/>
              <a:buChar char="●"/>
            </a:pPr>
            <a:r>
              <a:rPr lang="en-US" dirty="0"/>
              <a:t>Being public about the fact that a group is prepared for threats may actually have a deterrent effect on perpetrators, making them aware ahead of time that such tactics will be used against them in “the court of public opinion,” and possibly also even a court of law. </a:t>
            </a:r>
            <a:endParaRPr dirty="0"/>
          </a:p>
        </p:txBody>
      </p:sp>
      <p:sp>
        <p:nvSpPr>
          <p:cNvPr id="481" name="Google Shape;481;g303b5886d66_0_5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1ffcf4974e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Note: This slide is animated so that the text does not overlap but rather shows how each backfire principle addresses a </a:t>
            </a:r>
            <a:r>
              <a:rPr lang="en-US" dirty="0" err="1"/>
              <a:t>tactice</a:t>
            </a:r>
            <a:r>
              <a:rPr lang="en-US" dirty="0"/>
              <a:t> perpetrators of PV use to try to get away with what they did.</a:t>
            </a:r>
            <a:endParaRPr dirty="0"/>
          </a:p>
        </p:txBody>
      </p:sp>
      <p:sp>
        <p:nvSpPr>
          <p:cNvPr id="501" name="Google Shape;501;g31ffcf4974e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87845f5f11_0_10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9" name="Google Shape;559;g387845f5f11_0_10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1996d60f47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70" name="Google Shape;570;g31996d60f47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2eb539b7f8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3" name="Google Shape;583;g32eb539b7f8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2eb539b7f8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3" name="Google Shape;593;g32eb539b7f8_0_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1c63d7fd63_0_5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3" name="Google Shape;603;g31c63d7fd63_0_5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1b78af5cdd_0_3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5" name="Google Shape;665;g31b78af5cdd_0_3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f06e424d37_0_4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77" name="Google Shape;677;g2f06e424d37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1b78af5cdd_0_3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9" name="Google Shape;689;g31b78af5cdd_0_3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f06e424d37_0_5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8" name="Google Shape;698;g2f06e424d37_0_5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03b5886d66_0_1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725" name="Google Shape;725;g303b5886d66_0_1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0c890ad54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2" name="Google Shape;132;g30c890ad54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87845f5f11_0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g387845f5f11_0_1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87845f5f11_0_2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3" name="Google Shape;153;g387845f5f11_0_29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18255d61d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4" name="Google Shape;164;g318255d61df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18255d61df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6" name="Google Shape;176;g318255d61df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88def772c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8" name="Google Shape;188;g388def772cc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5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3_1_4_2">
    <p:spTree>
      <p:nvGrpSpPr>
        <p:cNvPr id="1" name="Shape 80"/>
        <p:cNvGrpSpPr/>
        <p:nvPr/>
      </p:nvGrpSpPr>
      <p:grpSpPr>
        <a:xfrm>
          <a:off x="0" y="0"/>
          <a:ext cx="0" cy="0"/>
          <a:chOff x="0" y="0"/>
          <a:chExt cx="0" cy="0"/>
        </a:xfrm>
      </p:grpSpPr>
      <p:sp>
        <p:nvSpPr>
          <p:cNvPr id="81" name="Google Shape;81;g387845f5f11_0_576"/>
          <p:cNvSpPr txBox="1">
            <a:spLocks noGrp="1"/>
          </p:cNvSpPr>
          <p:nvPr>
            <p:ph type="subTitle" idx="1"/>
          </p:nvPr>
        </p:nvSpPr>
        <p:spPr>
          <a:xfrm>
            <a:off x="3764550" y="3490775"/>
            <a:ext cx="4497600" cy="9222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640"/>
              </a:spcBef>
              <a:spcAft>
                <a:spcPts val="0"/>
              </a:spcAft>
              <a:buSzPts val="3200"/>
              <a:buNone/>
              <a:defRPr sz="4800">
                <a:solidFill>
                  <a:schemeClr val="lt1"/>
                </a:solidFill>
                <a:latin typeface="Anton"/>
                <a:ea typeface="Anton"/>
                <a:cs typeface="Anton"/>
                <a:sym typeface="Anton"/>
              </a:defRPr>
            </a:lvl1pPr>
            <a:lvl2pPr lvl="1" algn="ctr">
              <a:lnSpc>
                <a:spcPct val="100000"/>
              </a:lnSpc>
              <a:spcBef>
                <a:spcPts val="640"/>
              </a:spcBef>
              <a:spcAft>
                <a:spcPts val="0"/>
              </a:spcAft>
              <a:buSzPts val="2800"/>
              <a:buNone/>
              <a:defRPr sz="4800">
                <a:solidFill>
                  <a:schemeClr val="lt1"/>
                </a:solidFill>
                <a:latin typeface="Anton"/>
                <a:ea typeface="Anton"/>
                <a:cs typeface="Anton"/>
                <a:sym typeface="Anton"/>
              </a:defRPr>
            </a:lvl2pPr>
            <a:lvl3pPr lvl="2" algn="ctr">
              <a:lnSpc>
                <a:spcPct val="100000"/>
              </a:lnSpc>
              <a:spcBef>
                <a:spcPts val="640"/>
              </a:spcBef>
              <a:spcAft>
                <a:spcPts val="0"/>
              </a:spcAft>
              <a:buSzPts val="2400"/>
              <a:buNone/>
              <a:defRPr sz="4800">
                <a:solidFill>
                  <a:schemeClr val="lt1"/>
                </a:solidFill>
                <a:latin typeface="Anton"/>
                <a:ea typeface="Anton"/>
                <a:cs typeface="Anton"/>
                <a:sym typeface="Anton"/>
              </a:defRPr>
            </a:lvl3pPr>
            <a:lvl4pPr lvl="3" algn="ctr">
              <a:lnSpc>
                <a:spcPct val="100000"/>
              </a:lnSpc>
              <a:spcBef>
                <a:spcPts val="640"/>
              </a:spcBef>
              <a:spcAft>
                <a:spcPts val="0"/>
              </a:spcAft>
              <a:buSzPts val="2000"/>
              <a:buNone/>
              <a:defRPr sz="4800">
                <a:solidFill>
                  <a:schemeClr val="lt1"/>
                </a:solidFill>
                <a:latin typeface="Anton"/>
                <a:ea typeface="Anton"/>
                <a:cs typeface="Anton"/>
                <a:sym typeface="Anton"/>
              </a:defRPr>
            </a:lvl4pPr>
            <a:lvl5pPr lvl="4" algn="ctr">
              <a:lnSpc>
                <a:spcPct val="100000"/>
              </a:lnSpc>
              <a:spcBef>
                <a:spcPts val="640"/>
              </a:spcBef>
              <a:spcAft>
                <a:spcPts val="0"/>
              </a:spcAft>
              <a:buSzPts val="2000"/>
              <a:buNone/>
              <a:defRPr sz="4800">
                <a:solidFill>
                  <a:schemeClr val="lt1"/>
                </a:solidFill>
                <a:latin typeface="Anton"/>
                <a:ea typeface="Anton"/>
                <a:cs typeface="Anton"/>
                <a:sym typeface="Anton"/>
              </a:defRPr>
            </a:lvl5pPr>
            <a:lvl6pPr lvl="5" algn="ctr">
              <a:lnSpc>
                <a:spcPct val="100000"/>
              </a:lnSpc>
              <a:spcBef>
                <a:spcPts val="640"/>
              </a:spcBef>
              <a:spcAft>
                <a:spcPts val="0"/>
              </a:spcAft>
              <a:buSzPts val="2000"/>
              <a:buNone/>
              <a:defRPr sz="4800">
                <a:solidFill>
                  <a:schemeClr val="lt1"/>
                </a:solidFill>
                <a:latin typeface="Anton"/>
                <a:ea typeface="Anton"/>
                <a:cs typeface="Anton"/>
                <a:sym typeface="Anton"/>
              </a:defRPr>
            </a:lvl6pPr>
            <a:lvl7pPr lvl="6" algn="ctr">
              <a:lnSpc>
                <a:spcPct val="100000"/>
              </a:lnSpc>
              <a:spcBef>
                <a:spcPts val="640"/>
              </a:spcBef>
              <a:spcAft>
                <a:spcPts val="0"/>
              </a:spcAft>
              <a:buSzPts val="2000"/>
              <a:buNone/>
              <a:defRPr sz="4800">
                <a:solidFill>
                  <a:schemeClr val="lt1"/>
                </a:solidFill>
                <a:latin typeface="Anton"/>
                <a:ea typeface="Anton"/>
                <a:cs typeface="Anton"/>
                <a:sym typeface="Anton"/>
              </a:defRPr>
            </a:lvl7pPr>
            <a:lvl8pPr lvl="7" algn="ctr">
              <a:lnSpc>
                <a:spcPct val="100000"/>
              </a:lnSpc>
              <a:spcBef>
                <a:spcPts val="640"/>
              </a:spcBef>
              <a:spcAft>
                <a:spcPts val="0"/>
              </a:spcAft>
              <a:buSzPts val="2000"/>
              <a:buNone/>
              <a:defRPr sz="4800">
                <a:solidFill>
                  <a:schemeClr val="lt1"/>
                </a:solidFill>
                <a:latin typeface="Anton"/>
                <a:ea typeface="Anton"/>
                <a:cs typeface="Anton"/>
                <a:sym typeface="Anton"/>
              </a:defRPr>
            </a:lvl8pPr>
            <a:lvl9pPr lvl="8" algn="ctr">
              <a:lnSpc>
                <a:spcPct val="100000"/>
              </a:lnSpc>
              <a:spcBef>
                <a:spcPts val="640"/>
              </a:spcBef>
              <a:spcAft>
                <a:spcPts val="0"/>
              </a:spcAft>
              <a:buSzPts val="2000"/>
              <a:buNone/>
              <a:defRPr sz="4800">
                <a:solidFill>
                  <a:schemeClr val="lt1"/>
                </a:solidFill>
                <a:latin typeface="Anton"/>
                <a:ea typeface="Anton"/>
                <a:cs typeface="Anton"/>
                <a:sym typeface="Anton"/>
              </a:defRPr>
            </a:lvl9pPr>
          </a:lstStyle>
          <a:p>
            <a:endParaRPr/>
          </a:p>
        </p:txBody>
      </p:sp>
      <p:sp>
        <p:nvSpPr>
          <p:cNvPr id="82" name="Google Shape;82;g387845f5f11_0_576"/>
          <p:cNvSpPr txBox="1">
            <a:spLocks noGrp="1"/>
          </p:cNvSpPr>
          <p:nvPr>
            <p:ph type="subTitle" idx="2"/>
          </p:nvPr>
        </p:nvSpPr>
        <p:spPr>
          <a:xfrm>
            <a:off x="3764550" y="4278475"/>
            <a:ext cx="4497600" cy="10548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SzPts val="3200"/>
              <a:buNone/>
              <a:defRPr sz="2800">
                <a:solidFill>
                  <a:schemeClr val="lt1"/>
                </a:solidFill>
              </a:defRPr>
            </a:lvl1pPr>
            <a:lvl2pPr lvl="1" algn="ctr">
              <a:lnSpc>
                <a:spcPct val="100000"/>
              </a:lnSpc>
              <a:spcBef>
                <a:spcPts val="640"/>
              </a:spcBef>
              <a:spcAft>
                <a:spcPts val="0"/>
              </a:spcAft>
              <a:buSzPts val="2800"/>
              <a:buNone/>
              <a:defRPr sz="2800">
                <a:solidFill>
                  <a:schemeClr val="lt1"/>
                </a:solidFill>
              </a:defRPr>
            </a:lvl2pPr>
            <a:lvl3pPr lvl="2" algn="ctr">
              <a:lnSpc>
                <a:spcPct val="100000"/>
              </a:lnSpc>
              <a:spcBef>
                <a:spcPts val="640"/>
              </a:spcBef>
              <a:spcAft>
                <a:spcPts val="0"/>
              </a:spcAft>
              <a:buSzPts val="2400"/>
              <a:buNone/>
              <a:defRPr sz="2800">
                <a:solidFill>
                  <a:schemeClr val="lt1"/>
                </a:solidFill>
              </a:defRPr>
            </a:lvl3pPr>
            <a:lvl4pPr lvl="3" algn="ctr">
              <a:lnSpc>
                <a:spcPct val="100000"/>
              </a:lnSpc>
              <a:spcBef>
                <a:spcPts val="640"/>
              </a:spcBef>
              <a:spcAft>
                <a:spcPts val="0"/>
              </a:spcAft>
              <a:buSzPts val="2000"/>
              <a:buNone/>
              <a:defRPr sz="2800">
                <a:solidFill>
                  <a:schemeClr val="lt1"/>
                </a:solidFill>
              </a:defRPr>
            </a:lvl4pPr>
            <a:lvl5pPr lvl="4" algn="ctr">
              <a:lnSpc>
                <a:spcPct val="100000"/>
              </a:lnSpc>
              <a:spcBef>
                <a:spcPts val="640"/>
              </a:spcBef>
              <a:spcAft>
                <a:spcPts val="0"/>
              </a:spcAft>
              <a:buSzPts val="2000"/>
              <a:buNone/>
              <a:defRPr sz="2800">
                <a:solidFill>
                  <a:schemeClr val="lt1"/>
                </a:solidFill>
              </a:defRPr>
            </a:lvl5pPr>
            <a:lvl6pPr lvl="5" algn="ctr">
              <a:lnSpc>
                <a:spcPct val="100000"/>
              </a:lnSpc>
              <a:spcBef>
                <a:spcPts val="640"/>
              </a:spcBef>
              <a:spcAft>
                <a:spcPts val="0"/>
              </a:spcAft>
              <a:buSzPts val="2000"/>
              <a:buNone/>
              <a:defRPr sz="2800">
                <a:solidFill>
                  <a:schemeClr val="lt1"/>
                </a:solidFill>
              </a:defRPr>
            </a:lvl6pPr>
            <a:lvl7pPr lvl="6" algn="ctr">
              <a:lnSpc>
                <a:spcPct val="100000"/>
              </a:lnSpc>
              <a:spcBef>
                <a:spcPts val="640"/>
              </a:spcBef>
              <a:spcAft>
                <a:spcPts val="0"/>
              </a:spcAft>
              <a:buSzPts val="2000"/>
              <a:buNone/>
              <a:defRPr sz="2800">
                <a:solidFill>
                  <a:schemeClr val="lt1"/>
                </a:solidFill>
              </a:defRPr>
            </a:lvl7pPr>
            <a:lvl8pPr lvl="7" algn="ctr">
              <a:lnSpc>
                <a:spcPct val="100000"/>
              </a:lnSpc>
              <a:spcBef>
                <a:spcPts val="640"/>
              </a:spcBef>
              <a:spcAft>
                <a:spcPts val="0"/>
              </a:spcAft>
              <a:buSzPts val="2000"/>
              <a:buNone/>
              <a:defRPr sz="2800">
                <a:solidFill>
                  <a:schemeClr val="lt1"/>
                </a:solidFill>
              </a:defRPr>
            </a:lvl8pPr>
            <a:lvl9pPr lvl="8" algn="ctr">
              <a:lnSpc>
                <a:spcPct val="100000"/>
              </a:lnSpc>
              <a:spcBef>
                <a:spcPts val="640"/>
              </a:spcBef>
              <a:spcAft>
                <a:spcPts val="0"/>
              </a:spcAft>
              <a:buSzPts val="2000"/>
              <a:buNone/>
              <a:defRPr sz="2800">
                <a:solidFill>
                  <a:schemeClr val="lt1"/>
                </a:solidFill>
              </a:defRPr>
            </a:lvl9pPr>
          </a:lstStyle>
          <a:p>
            <a:endParaRPr/>
          </a:p>
        </p:txBody>
      </p:sp>
      <p:sp>
        <p:nvSpPr>
          <p:cNvPr id="83" name="Google Shape;83;g387845f5f11_0_576"/>
          <p:cNvSpPr txBox="1">
            <a:spLocks noGrp="1"/>
          </p:cNvSpPr>
          <p:nvPr>
            <p:ph type="subTitle" idx="3"/>
          </p:nvPr>
        </p:nvSpPr>
        <p:spPr>
          <a:xfrm>
            <a:off x="3764550" y="6556800"/>
            <a:ext cx="4497600" cy="9222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640"/>
              </a:spcBef>
              <a:spcAft>
                <a:spcPts val="0"/>
              </a:spcAft>
              <a:buSzPts val="3200"/>
              <a:buNone/>
              <a:defRPr sz="4800">
                <a:solidFill>
                  <a:schemeClr val="lt1"/>
                </a:solidFill>
                <a:latin typeface="Anton"/>
                <a:ea typeface="Anton"/>
                <a:cs typeface="Anton"/>
                <a:sym typeface="Anton"/>
              </a:defRPr>
            </a:lvl1pPr>
            <a:lvl2pPr lvl="1" algn="ctr">
              <a:lnSpc>
                <a:spcPct val="100000"/>
              </a:lnSpc>
              <a:spcBef>
                <a:spcPts val="640"/>
              </a:spcBef>
              <a:spcAft>
                <a:spcPts val="0"/>
              </a:spcAft>
              <a:buSzPts val="2800"/>
              <a:buNone/>
              <a:defRPr sz="4800">
                <a:solidFill>
                  <a:schemeClr val="lt1"/>
                </a:solidFill>
                <a:latin typeface="Anton"/>
                <a:ea typeface="Anton"/>
                <a:cs typeface="Anton"/>
                <a:sym typeface="Anton"/>
              </a:defRPr>
            </a:lvl2pPr>
            <a:lvl3pPr lvl="2" algn="ctr">
              <a:lnSpc>
                <a:spcPct val="100000"/>
              </a:lnSpc>
              <a:spcBef>
                <a:spcPts val="640"/>
              </a:spcBef>
              <a:spcAft>
                <a:spcPts val="0"/>
              </a:spcAft>
              <a:buSzPts val="2400"/>
              <a:buNone/>
              <a:defRPr sz="4800">
                <a:solidFill>
                  <a:schemeClr val="lt1"/>
                </a:solidFill>
                <a:latin typeface="Anton"/>
                <a:ea typeface="Anton"/>
                <a:cs typeface="Anton"/>
                <a:sym typeface="Anton"/>
              </a:defRPr>
            </a:lvl3pPr>
            <a:lvl4pPr lvl="3" algn="ctr">
              <a:lnSpc>
                <a:spcPct val="100000"/>
              </a:lnSpc>
              <a:spcBef>
                <a:spcPts val="640"/>
              </a:spcBef>
              <a:spcAft>
                <a:spcPts val="0"/>
              </a:spcAft>
              <a:buSzPts val="2000"/>
              <a:buNone/>
              <a:defRPr sz="4800">
                <a:solidFill>
                  <a:schemeClr val="lt1"/>
                </a:solidFill>
                <a:latin typeface="Anton"/>
                <a:ea typeface="Anton"/>
                <a:cs typeface="Anton"/>
                <a:sym typeface="Anton"/>
              </a:defRPr>
            </a:lvl4pPr>
            <a:lvl5pPr lvl="4" algn="ctr">
              <a:lnSpc>
                <a:spcPct val="100000"/>
              </a:lnSpc>
              <a:spcBef>
                <a:spcPts val="640"/>
              </a:spcBef>
              <a:spcAft>
                <a:spcPts val="0"/>
              </a:spcAft>
              <a:buSzPts val="2000"/>
              <a:buNone/>
              <a:defRPr sz="4800">
                <a:solidFill>
                  <a:schemeClr val="lt1"/>
                </a:solidFill>
                <a:latin typeface="Anton"/>
                <a:ea typeface="Anton"/>
                <a:cs typeface="Anton"/>
                <a:sym typeface="Anton"/>
              </a:defRPr>
            </a:lvl5pPr>
            <a:lvl6pPr lvl="5" algn="ctr">
              <a:lnSpc>
                <a:spcPct val="100000"/>
              </a:lnSpc>
              <a:spcBef>
                <a:spcPts val="640"/>
              </a:spcBef>
              <a:spcAft>
                <a:spcPts val="0"/>
              </a:spcAft>
              <a:buSzPts val="2000"/>
              <a:buNone/>
              <a:defRPr sz="4800">
                <a:solidFill>
                  <a:schemeClr val="lt1"/>
                </a:solidFill>
                <a:latin typeface="Anton"/>
                <a:ea typeface="Anton"/>
                <a:cs typeface="Anton"/>
                <a:sym typeface="Anton"/>
              </a:defRPr>
            </a:lvl6pPr>
            <a:lvl7pPr lvl="6" algn="ctr">
              <a:lnSpc>
                <a:spcPct val="100000"/>
              </a:lnSpc>
              <a:spcBef>
                <a:spcPts val="640"/>
              </a:spcBef>
              <a:spcAft>
                <a:spcPts val="0"/>
              </a:spcAft>
              <a:buSzPts val="2000"/>
              <a:buNone/>
              <a:defRPr sz="4800">
                <a:solidFill>
                  <a:schemeClr val="lt1"/>
                </a:solidFill>
                <a:latin typeface="Anton"/>
                <a:ea typeface="Anton"/>
                <a:cs typeface="Anton"/>
                <a:sym typeface="Anton"/>
              </a:defRPr>
            </a:lvl7pPr>
            <a:lvl8pPr lvl="7" algn="ctr">
              <a:lnSpc>
                <a:spcPct val="100000"/>
              </a:lnSpc>
              <a:spcBef>
                <a:spcPts val="640"/>
              </a:spcBef>
              <a:spcAft>
                <a:spcPts val="0"/>
              </a:spcAft>
              <a:buSzPts val="2000"/>
              <a:buNone/>
              <a:defRPr sz="4800">
                <a:solidFill>
                  <a:schemeClr val="lt1"/>
                </a:solidFill>
                <a:latin typeface="Anton"/>
                <a:ea typeface="Anton"/>
                <a:cs typeface="Anton"/>
                <a:sym typeface="Anton"/>
              </a:defRPr>
            </a:lvl8pPr>
            <a:lvl9pPr lvl="8" algn="ctr">
              <a:lnSpc>
                <a:spcPct val="100000"/>
              </a:lnSpc>
              <a:spcBef>
                <a:spcPts val="640"/>
              </a:spcBef>
              <a:spcAft>
                <a:spcPts val="0"/>
              </a:spcAft>
              <a:buSzPts val="2000"/>
              <a:buNone/>
              <a:defRPr sz="4800">
                <a:solidFill>
                  <a:schemeClr val="lt1"/>
                </a:solidFill>
                <a:latin typeface="Anton"/>
                <a:ea typeface="Anton"/>
                <a:cs typeface="Anton"/>
                <a:sym typeface="Anton"/>
              </a:defRPr>
            </a:lvl9pPr>
          </a:lstStyle>
          <a:p>
            <a:endParaRPr/>
          </a:p>
        </p:txBody>
      </p:sp>
      <p:sp>
        <p:nvSpPr>
          <p:cNvPr id="84" name="Google Shape;84;g387845f5f11_0_576"/>
          <p:cNvSpPr txBox="1">
            <a:spLocks noGrp="1"/>
          </p:cNvSpPr>
          <p:nvPr>
            <p:ph type="subTitle" idx="4"/>
          </p:nvPr>
        </p:nvSpPr>
        <p:spPr>
          <a:xfrm>
            <a:off x="3764550" y="7346794"/>
            <a:ext cx="4497600" cy="10548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SzPts val="3200"/>
              <a:buNone/>
              <a:defRPr sz="2800">
                <a:solidFill>
                  <a:schemeClr val="lt1"/>
                </a:solidFill>
              </a:defRPr>
            </a:lvl1pPr>
            <a:lvl2pPr lvl="1" algn="ctr">
              <a:lnSpc>
                <a:spcPct val="100000"/>
              </a:lnSpc>
              <a:spcBef>
                <a:spcPts val="640"/>
              </a:spcBef>
              <a:spcAft>
                <a:spcPts val="0"/>
              </a:spcAft>
              <a:buSzPts val="2800"/>
              <a:buNone/>
              <a:defRPr sz="2800">
                <a:solidFill>
                  <a:schemeClr val="lt1"/>
                </a:solidFill>
              </a:defRPr>
            </a:lvl2pPr>
            <a:lvl3pPr lvl="2" algn="ctr">
              <a:lnSpc>
                <a:spcPct val="100000"/>
              </a:lnSpc>
              <a:spcBef>
                <a:spcPts val="640"/>
              </a:spcBef>
              <a:spcAft>
                <a:spcPts val="0"/>
              </a:spcAft>
              <a:buSzPts val="2400"/>
              <a:buNone/>
              <a:defRPr sz="2800">
                <a:solidFill>
                  <a:schemeClr val="lt1"/>
                </a:solidFill>
              </a:defRPr>
            </a:lvl3pPr>
            <a:lvl4pPr lvl="3" algn="ctr">
              <a:lnSpc>
                <a:spcPct val="100000"/>
              </a:lnSpc>
              <a:spcBef>
                <a:spcPts val="640"/>
              </a:spcBef>
              <a:spcAft>
                <a:spcPts val="0"/>
              </a:spcAft>
              <a:buSzPts val="2000"/>
              <a:buNone/>
              <a:defRPr sz="2800">
                <a:solidFill>
                  <a:schemeClr val="lt1"/>
                </a:solidFill>
              </a:defRPr>
            </a:lvl4pPr>
            <a:lvl5pPr lvl="4" algn="ctr">
              <a:lnSpc>
                <a:spcPct val="100000"/>
              </a:lnSpc>
              <a:spcBef>
                <a:spcPts val="640"/>
              </a:spcBef>
              <a:spcAft>
                <a:spcPts val="0"/>
              </a:spcAft>
              <a:buSzPts val="2000"/>
              <a:buNone/>
              <a:defRPr sz="2800">
                <a:solidFill>
                  <a:schemeClr val="lt1"/>
                </a:solidFill>
              </a:defRPr>
            </a:lvl5pPr>
            <a:lvl6pPr lvl="5" algn="ctr">
              <a:lnSpc>
                <a:spcPct val="100000"/>
              </a:lnSpc>
              <a:spcBef>
                <a:spcPts val="640"/>
              </a:spcBef>
              <a:spcAft>
                <a:spcPts val="0"/>
              </a:spcAft>
              <a:buSzPts val="2000"/>
              <a:buNone/>
              <a:defRPr sz="2800">
                <a:solidFill>
                  <a:schemeClr val="lt1"/>
                </a:solidFill>
              </a:defRPr>
            </a:lvl6pPr>
            <a:lvl7pPr lvl="6" algn="ctr">
              <a:lnSpc>
                <a:spcPct val="100000"/>
              </a:lnSpc>
              <a:spcBef>
                <a:spcPts val="640"/>
              </a:spcBef>
              <a:spcAft>
                <a:spcPts val="0"/>
              </a:spcAft>
              <a:buSzPts val="2000"/>
              <a:buNone/>
              <a:defRPr sz="2800">
                <a:solidFill>
                  <a:schemeClr val="lt1"/>
                </a:solidFill>
              </a:defRPr>
            </a:lvl7pPr>
            <a:lvl8pPr lvl="7" algn="ctr">
              <a:lnSpc>
                <a:spcPct val="100000"/>
              </a:lnSpc>
              <a:spcBef>
                <a:spcPts val="640"/>
              </a:spcBef>
              <a:spcAft>
                <a:spcPts val="0"/>
              </a:spcAft>
              <a:buSzPts val="2000"/>
              <a:buNone/>
              <a:defRPr sz="2800">
                <a:solidFill>
                  <a:schemeClr val="lt1"/>
                </a:solidFill>
              </a:defRPr>
            </a:lvl8pPr>
            <a:lvl9pPr lvl="8" algn="ctr">
              <a:lnSpc>
                <a:spcPct val="100000"/>
              </a:lnSpc>
              <a:spcBef>
                <a:spcPts val="640"/>
              </a:spcBef>
              <a:spcAft>
                <a:spcPts val="0"/>
              </a:spcAft>
              <a:buSzPts val="2000"/>
              <a:buNone/>
              <a:defRPr sz="2800">
                <a:solidFill>
                  <a:schemeClr val="lt1"/>
                </a:solidFill>
              </a:defRPr>
            </a:lvl9pPr>
          </a:lstStyle>
          <a:p>
            <a:endParaRPr/>
          </a:p>
        </p:txBody>
      </p:sp>
      <p:sp>
        <p:nvSpPr>
          <p:cNvPr id="85" name="Google Shape;85;g387845f5f11_0_576"/>
          <p:cNvSpPr txBox="1">
            <a:spLocks noGrp="1"/>
          </p:cNvSpPr>
          <p:nvPr>
            <p:ph type="subTitle" idx="5"/>
          </p:nvPr>
        </p:nvSpPr>
        <p:spPr>
          <a:xfrm>
            <a:off x="10082025" y="3490875"/>
            <a:ext cx="4497600" cy="9222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640"/>
              </a:spcBef>
              <a:spcAft>
                <a:spcPts val="0"/>
              </a:spcAft>
              <a:buSzPts val="3200"/>
              <a:buNone/>
              <a:defRPr sz="4800">
                <a:solidFill>
                  <a:schemeClr val="lt1"/>
                </a:solidFill>
                <a:latin typeface="Anton"/>
                <a:ea typeface="Anton"/>
                <a:cs typeface="Anton"/>
                <a:sym typeface="Anton"/>
              </a:defRPr>
            </a:lvl1pPr>
            <a:lvl2pPr lvl="1" algn="ctr">
              <a:lnSpc>
                <a:spcPct val="100000"/>
              </a:lnSpc>
              <a:spcBef>
                <a:spcPts val="640"/>
              </a:spcBef>
              <a:spcAft>
                <a:spcPts val="0"/>
              </a:spcAft>
              <a:buSzPts val="2800"/>
              <a:buNone/>
              <a:defRPr sz="4800">
                <a:solidFill>
                  <a:schemeClr val="lt1"/>
                </a:solidFill>
                <a:latin typeface="Anton"/>
                <a:ea typeface="Anton"/>
                <a:cs typeface="Anton"/>
                <a:sym typeface="Anton"/>
              </a:defRPr>
            </a:lvl2pPr>
            <a:lvl3pPr lvl="2" algn="ctr">
              <a:lnSpc>
                <a:spcPct val="100000"/>
              </a:lnSpc>
              <a:spcBef>
                <a:spcPts val="640"/>
              </a:spcBef>
              <a:spcAft>
                <a:spcPts val="0"/>
              </a:spcAft>
              <a:buSzPts val="2400"/>
              <a:buNone/>
              <a:defRPr sz="4800">
                <a:solidFill>
                  <a:schemeClr val="lt1"/>
                </a:solidFill>
                <a:latin typeface="Anton"/>
                <a:ea typeface="Anton"/>
                <a:cs typeface="Anton"/>
                <a:sym typeface="Anton"/>
              </a:defRPr>
            </a:lvl3pPr>
            <a:lvl4pPr lvl="3" algn="ctr">
              <a:lnSpc>
                <a:spcPct val="100000"/>
              </a:lnSpc>
              <a:spcBef>
                <a:spcPts val="640"/>
              </a:spcBef>
              <a:spcAft>
                <a:spcPts val="0"/>
              </a:spcAft>
              <a:buSzPts val="2000"/>
              <a:buNone/>
              <a:defRPr sz="4800">
                <a:solidFill>
                  <a:schemeClr val="lt1"/>
                </a:solidFill>
                <a:latin typeface="Anton"/>
                <a:ea typeface="Anton"/>
                <a:cs typeface="Anton"/>
                <a:sym typeface="Anton"/>
              </a:defRPr>
            </a:lvl4pPr>
            <a:lvl5pPr lvl="4" algn="ctr">
              <a:lnSpc>
                <a:spcPct val="100000"/>
              </a:lnSpc>
              <a:spcBef>
                <a:spcPts val="640"/>
              </a:spcBef>
              <a:spcAft>
                <a:spcPts val="0"/>
              </a:spcAft>
              <a:buSzPts val="2000"/>
              <a:buNone/>
              <a:defRPr sz="4800">
                <a:solidFill>
                  <a:schemeClr val="lt1"/>
                </a:solidFill>
                <a:latin typeface="Anton"/>
                <a:ea typeface="Anton"/>
                <a:cs typeface="Anton"/>
                <a:sym typeface="Anton"/>
              </a:defRPr>
            </a:lvl5pPr>
            <a:lvl6pPr lvl="5" algn="ctr">
              <a:lnSpc>
                <a:spcPct val="100000"/>
              </a:lnSpc>
              <a:spcBef>
                <a:spcPts val="640"/>
              </a:spcBef>
              <a:spcAft>
                <a:spcPts val="0"/>
              </a:spcAft>
              <a:buSzPts val="2000"/>
              <a:buNone/>
              <a:defRPr sz="4800">
                <a:solidFill>
                  <a:schemeClr val="lt1"/>
                </a:solidFill>
                <a:latin typeface="Anton"/>
                <a:ea typeface="Anton"/>
                <a:cs typeface="Anton"/>
                <a:sym typeface="Anton"/>
              </a:defRPr>
            </a:lvl6pPr>
            <a:lvl7pPr lvl="6" algn="ctr">
              <a:lnSpc>
                <a:spcPct val="100000"/>
              </a:lnSpc>
              <a:spcBef>
                <a:spcPts val="640"/>
              </a:spcBef>
              <a:spcAft>
                <a:spcPts val="0"/>
              </a:spcAft>
              <a:buSzPts val="2000"/>
              <a:buNone/>
              <a:defRPr sz="4800">
                <a:solidFill>
                  <a:schemeClr val="lt1"/>
                </a:solidFill>
                <a:latin typeface="Anton"/>
                <a:ea typeface="Anton"/>
                <a:cs typeface="Anton"/>
                <a:sym typeface="Anton"/>
              </a:defRPr>
            </a:lvl7pPr>
            <a:lvl8pPr lvl="7" algn="ctr">
              <a:lnSpc>
                <a:spcPct val="100000"/>
              </a:lnSpc>
              <a:spcBef>
                <a:spcPts val="640"/>
              </a:spcBef>
              <a:spcAft>
                <a:spcPts val="0"/>
              </a:spcAft>
              <a:buSzPts val="2000"/>
              <a:buNone/>
              <a:defRPr sz="4800">
                <a:solidFill>
                  <a:schemeClr val="lt1"/>
                </a:solidFill>
                <a:latin typeface="Anton"/>
                <a:ea typeface="Anton"/>
                <a:cs typeface="Anton"/>
                <a:sym typeface="Anton"/>
              </a:defRPr>
            </a:lvl8pPr>
            <a:lvl9pPr lvl="8" algn="ctr">
              <a:lnSpc>
                <a:spcPct val="100000"/>
              </a:lnSpc>
              <a:spcBef>
                <a:spcPts val="640"/>
              </a:spcBef>
              <a:spcAft>
                <a:spcPts val="0"/>
              </a:spcAft>
              <a:buSzPts val="2000"/>
              <a:buNone/>
              <a:defRPr sz="4800">
                <a:solidFill>
                  <a:schemeClr val="lt1"/>
                </a:solidFill>
                <a:latin typeface="Anton"/>
                <a:ea typeface="Anton"/>
                <a:cs typeface="Anton"/>
                <a:sym typeface="Anton"/>
              </a:defRPr>
            </a:lvl9pPr>
          </a:lstStyle>
          <a:p>
            <a:endParaRPr/>
          </a:p>
        </p:txBody>
      </p:sp>
      <p:sp>
        <p:nvSpPr>
          <p:cNvPr id="86" name="Google Shape;86;g387845f5f11_0_576"/>
          <p:cNvSpPr txBox="1">
            <a:spLocks noGrp="1"/>
          </p:cNvSpPr>
          <p:nvPr>
            <p:ph type="subTitle" idx="6"/>
          </p:nvPr>
        </p:nvSpPr>
        <p:spPr>
          <a:xfrm>
            <a:off x="10081675" y="4278375"/>
            <a:ext cx="4497600" cy="10548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SzPts val="3200"/>
              <a:buNone/>
              <a:defRPr sz="2800">
                <a:solidFill>
                  <a:schemeClr val="lt1"/>
                </a:solidFill>
              </a:defRPr>
            </a:lvl1pPr>
            <a:lvl2pPr lvl="1" algn="ctr">
              <a:lnSpc>
                <a:spcPct val="100000"/>
              </a:lnSpc>
              <a:spcBef>
                <a:spcPts val="640"/>
              </a:spcBef>
              <a:spcAft>
                <a:spcPts val="0"/>
              </a:spcAft>
              <a:buSzPts val="2800"/>
              <a:buNone/>
              <a:defRPr sz="2800">
                <a:solidFill>
                  <a:schemeClr val="lt1"/>
                </a:solidFill>
              </a:defRPr>
            </a:lvl2pPr>
            <a:lvl3pPr lvl="2" algn="ctr">
              <a:lnSpc>
                <a:spcPct val="100000"/>
              </a:lnSpc>
              <a:spcBef>
                <a:spcPts val="640"/>
              </a:spcBef>
              <a:spcAft>
                <a:spcPts val="0"/>
              </a:spcAft>
              <a:buSzPts val="2400"/>
              <a:buNone/>
              <a:defRPr sz="2800">
                <a:solidFill>
                  <a:schemeClr val="lt1"/>
                </a:solidFill>
              </a:defRPr>
            </a:lvl3pPr>
            <a:lvl4pPr lvl="3" algn="ctr">
              <a:lnSpc>
                <a:spcPct val="100000"/>
              </a:lnSpc>
              <a:spcBef>
                <a:spcPts val="640"/>
              </a:spcBef>
              <a:spcAft>
                <a:spcPts val="0"/>
              </a:spcAft>
              <a:buSzPts val="2000"/>
              <a:buNone/>
              <a:defRPr sz="2800">
                <a:solidFill>
                  <a:schemeClr val="lt1"/>
                </a:solidFill>
              </a:defRPr>
            </a:lvl4pPr>
            <a:lvl5pPr lvl="4" algn="ctr">
              <a:lnSpc>
                <a:spcPct val="100000"/>
              </a:lnSpc>
              <a:spcBef>
                <a:spcPts val="640"/>
              </a:spcBef>
              <a:spcAft>
                <a:spcPts val="0"/>
              </a:spcAft>
              <a:buSzPts val="2000"/>
              <a:buNone/>
              <a:defRPr sz="2800">
                <a:solidFill>
                  <a:schemeClr val="lt1"/>
                </a:solidFill>
              </a:defRPr>
            </a:lvl5pPr>
            <a:lvl6pPr lvl="5" algn="ctr">
              <a:lnSpc>
                <a:spcPct val="100000"/>
              </a:lnSpc>
              <a:spcBef>
                <a:spcPts val="640"/>
              </a:spcBef>
              <a:spcAft>
                <a:spcPts val="0"/>
              </a:spcAft>
              <a:buSzPts val="2000"/>
              <a:buNone/>
              <a:defRPr sz="2800">
                <a:solidFill>
                  <a:schemeClr val="lt1"/>
                </a:solidFill>
              </a:defRPr>
            </a:lvl6pPr>
            <a:lvl7pPr lvl="6" algn="ctr">
              <a:lnSpc>
                <a:spcPct val="100000"/>
              </a:lnSpc>
              <a:spcBef>
                <a:spcPts val="640"/>
              </a:spcBef>
              <a:spcAft>
                <a:spcPts val="0"/>
              </a:spcAft>
              <a:buSzPts val="2000"/>
              <a:buNone/>
              <a:defRPr sz="2800">
                <a:solidFill>
                  <a:schemeClr val="lt1"/>
                </a:solidFill>
              </a:defRPr>
            </a:lvl7pPr>
            <a:lvl8pPr lvl="7" algn="ctr">
              <a:lnSpc>
                <a:spcPct val="100000"/>
              </a:lnSpc>
              <a:spcBef>
                <a:spcPts val="640"/>
              </a:spcBef>
              <a:spcAft>
                <a:spcPts val="0"/>
              </a:spcAft>
              <a:buSzPts val="2000"/>
              <a:buNone/>
              <a:defRPr sz="2800">
                <a:solidFill>
                  <a:schemeClr val="lt1"/>
                </a:solidFill>
              </a:defRPr>
            </a:lvl8pPr>
            <a:lvl9pPr lvl="8" algn="ctr">
              <a:lnSpc>
                <a:spcPct val="100000"/>
              </a:lnSpc>
              <a:spcBef>
                <a:spcPts val="640"/>
              </a:spcBef>
              <a:spcAft>
                <a:spcPts val="0"/>
              </a:spcAft>
              <a:buSzPts val="2000"/>
              <a:buNone/>
              <a:defRPr sz="2800">
                <a:solidFill>
                  <a:schemeClr val="lt1"/>
                </a:solidFill>
              </a:defRPr>
            </a:lvl9pPr>
          </a:lstStyle>
          <a:p>
            <a:endParaRPr/>
          </a:p>
        </p:txBody>
      </p:sp>
      <p:sp>
        <p:nvSpPr>
          <p:cNvPr id="87" name="Google Shape;87;g387845f5f11_0_576"/>
          <p:cNvSpPr txBox="1">
            <a:spLocks noGrp="1"/>
          </p:cNvSpPr>
          <p:nvPr>
            <p:ph type="subTitle" idx="7"/>
          </p:nvPr>
        </p:nvSpPr>
        <p:spPr>
          <a:xfrm>
            <a:off x="10081650" y="6578925"/>
            <a:ext cx="4497600" cy="9222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640"/>
              </a:spcBef>
              <a:spcAft>
                <a:spcPts val="0"/>
              </a:spcAft>
              <a:buSzPts val="3200"/>
              <a:buNone/>
              <a:defRPr sz="4800">
                <a:solidFill>
                  <a:schemeClr val="lt1"/>
                </a:solidFill>
                <a:latin typeface="Anton"/>
                <a:ea typeface="Anton"/>
                <a:cs typeface="Anton"/>
                <a:sym typeface="Anton"/>
              </a:defRPr>
            </a:lvl1pPr>
            <a:lvl2pPr lvl="1" algn="ctr">
              <a:lnSpc>
                <a:spcPct val="100000"/>
              </a:lnSpc>
              <a:spcBef>
                <a:spcPts val="640"/>
              </a:spcBef>
              <a:spcAft>
                <a:spcPts val="0"/>
              </a:spcAft>
              <a:buSzPts val="2800"/>
              <a:buNone/>
              <a:defRPr sz="4800">
                <a:solidFill>
                  <a:schemeClr val="lt1"/>
                </a:solidFill>
                <a:latin typeface="Anton"/>
                <a:ea typeface="Anton"/>
                <a:cs typeface="Anton"/>
                <a:sym typeface="Anton"/>
              </a:defRPr>
            </a:lvl2pPr>
            <a:lvl3pPr lvl="2" algn="ctr">
              <a:lnSpc>
                <a:spcPct val="100000"/>
              </a:lnSpc>
              <a:spcBef>
                <a:spcPts val="640"/>
              </a:spcBef>
              <a:spcAft>
                <a:spcPts val="0"/>
              </a:spcAft>
              <a:buSzPts val="2400"/>
              <a:buNone/>
              <a:defRPr sz="4800">
                <a:solidFill>
                  <a:schemeClr val="lt1"/>
                </a:solidFill>
                <a:latin typeface="Anton"/>
                <a:ea typeface="Anton"/>
                <a:cs typeface="Anton"/>
                <a:sym typeface="Anton"/>
              </a:defRPr>
            </a:lvl3pPr>
            <a:lvl4pPr lvl="3" algn="ctr">
              <a:lnSpc>
                <a:spcPct val="100000"/>
              </a:lnSpc>
              <a:spcBef>
                <a:spcPts val="640"/>
              </a:spcBef>
              <a:spcAft>
                <a:spcPts val="0"/>
              </a:spcAft>
              <a:buSzPts val="2000"/>
              <a:buNone/>
              <a:defRPr sz="4800">
                <a:solidFill>
                  <a:schemeClr val="lt1"/>
                </a:solidFill>
                <a:latin typeface="Anton"/>
                <a:ea typeface="Anton"/>
                <a:cs typeface="Anton"/>
                <a:sym typeface="Anton"/>
              </a:defRPr>
            </a:lvl4pPr>
            <a:lvl5pPr lvl="4" algn="ctr">
              <a:lnSpc>
                <a:spcPct val="100000"/>
              </a:lnSpc>
              <a:spcBef>
                <a:spcPts val="640"/>
              </a:spcBef>
              <a:spcAft>
                <a:spcPts val="0"/>
              </a:spcAft>
              <a:buSzPts val="2000"/>
              <a:buNone/>
              <a:defRPr sz="4800">
                <a:solidFill>
                  <a:schemeClr val="lt1"/>
                </a:solidFill>
                <a:latin typeface="Anton"/>
                <a:ea typeface="Anton"/>
                <a:cs typeface="Anton"/>
                <a:sym typeface="Anton"/>
              </a:defRPr>
            </a:lvl5pPr>
            <a:lvl6pPr lvl="5" algn="ctr">
              <a:lnSpc>
                <a:spcPct val="100000"/>
              </a:lnSpc>
              <a:spcBef>
                <a:spcPts val="640"/>
              </a:spcBef>
              <a:spcAft>
                <a:spcPts val="0"/>
              </a:spcAft>
              <a:buSzPts val="2000"/>
              <a:buNone/>
              <a:defRPr sz="4800">
                <a:solidFill>
                  <a:schemeClr val="lt1"/>
                </a:solidFill>
                <a:latin typeface="Anton"/>
                <a:ea typeface="Anton"/>
                <a:cs typeface="Anton"/>
                <a:sym typeface="Anton"/>
              </a:defRPr>
            </a:lvl6pPr>
            <a:lvl7pPr lvl="6" algn="ctr">
              <a:lnSpc>
                <a:spcPct val="100000"/>
              </a:lnSpc>
              <a:spcBef>
                <a:spcPts val="640"/>
              </a:spcBef>
              <a:spcAft>
                <a:spcPts val="0"/>
              </a:spcAft>
              <a:buSzPts val="2000"/>
              <a:buNone/>
              <a:defRPr sz="4800">
                <a:solidFill>
                  <a:schemeClr val="lt1"/>
                </a:solidFill>
                <a:latin typeface="Anton"/>
                <a:ea typeface="Anton"/>
                <a:cs typeface="Anton"/>
                <a:sym typeface="Anton"/>
              </a:defRPr>
            </a:lvl7pPr>
            <a:lvl8pPr lvl="7" algn="ctr">
              <a:lnSpc>
                <a:spcPct val="100000"/>
              </a:lnSpc>
              <a:spcBef>
                <a:spcPts val="640"/>
              </a:spcBef>
              <a:spcAft>
                <a:spcPts val="0"/>
              </a:spcAft>
              <a:buSzPts val="2000"/>
              <a:buNone/>
              <a:defRPr sz="4800">
                <a:solidFill>
                  <a:schemeClr val="lt1"/>
                </a:solidFill>
                <a:latin typeface="Anton"/>
                <a:ea typeface="Anton"/>
                <a:cs typeface="Anton"/>
                <a:sym typeface="Anton"/>
              </a:defRPr>
            </a:lvl8pPr>
            <a:lvl9pPr lvl="8" algn="ctr">
              <a:lnSpc>
                <a:spcPct val="100000"/>
              </a:lnSpc>
              <a:spcBef>
                <a:spcPts val="640"/>
              </a:spcBef>
              <a:spcAft>
                <a:spcPts val="0"/>
              </a:spcAft>
              <a:buSzPts val="2000"/>
              <a:buNone/>
              <a:defRPr sz="4800">
                <a:solidFill>
                  <a:schemeClr val="lt1"/>
                </a:solidFill>
                <a:latin typeface="Anton"/>
                <a:ea typeface="Anton"/>
                <a:cs typeface="Anton"/>
                <a:sym typeface="Anton"/>
              </a:defRPr>
            </a:lvl9pPr>
          </a:lstStyle>
          <a:p>
            <a:endParaRPr/>
          </a:p>
        </p:txBody>
      </p:sp>
      <p:sp>
        <p:nvSpPr>
          <p:cNvPr id="88" name="Google Shape;88;g387845f5f11_0_576"/>
          <p:cNvSpPr txBox="1">
            <a:spLocks noGrp="1"/>
          </p:cNvSpPr>
          <p:nvPr>
            <p:ph type="subTitle" idx="8"/>
          </p:nvPr>
        </p:nvSpPr>
        <p:spPr>
          <a:xfrm>
            <a:off x="10081737" y="7368919"/>
            <a:ext cx="4497600" cy="10548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SzPts val="3200"/>
              <a:buNone/>
              <a:defRPr sz="2800">
                <a:solidFill>
                  <a:schemeClr val="lt1"/>
                </a:solidFill>
              </a:defRPr>
            </a:lvl1pPr>
            <a:lvl2pPr lvl="1" algn="ctr">
              <a:lnSpc>
                <a:spcPct val="100000"/>
              </a:lnSpc>
              <a:spcBef>
                <a:spcPts val="640"/>
              </a:spcBef>
              <a:spcAft>
                <a:spcPts val="0"/>
              </a:spcAft>
              <a:buSzPts val="2800"/>
              <a:buNone/>
              <a:defRPr sz="2800">
                <a:solidFill>
                  <a:schemeClr val="lt1"/>
                </a:solidFill>
              </a:defRPr>
            </a:lvl2pPr>
            <a:lvl3pPr lvl="2" algn="ctr">
              <a:lnSpc>
                <a:spcPct val="100000"/>
              </a:lnSpc>
              <a:spcBef>
                <a:spcPts val="640"/>
              </a:spcBef>
              <a:spcAft>
                <a:spcPts val="0"/>
              </a:spcAft>
              <a:buSzPts val="2400"/>
              <a:buNone/>
              <a:defRPr sz="2800">
                <a:solidFill>
                  <a:schemeClr val="lt1"/>
                </a:solidFill>
              </a:defRPr>
            </a:lvl3pPr>
            <a:lvl4pPr lvl="3" algn="ctr">
              <a:lnSpc>
                <a:spcPct val="100000"/>
              </a:lnSpc>
              <a:spcBef>
                <a:spcPts val="640"/>
              </a:spcBef>
              <a:spcAft>
                <a:spcPts val="0"/>
              </a:spcAft>
              <a:buSzPts val="2000"/>
              <a:buNone/>
              <a:defRPr sz="2800">
                <a:solidFill>
                  <a:schemeClr val="lt1"/>
                </a:solidFill>
              </a:defRPr>
            </a:lvl4pPr>
            <a:lvl5pPr lvl="4" algn="ctr">
              <a:lnSpc>
                <a:spcPct val="100000"/>
              </a:lnSpc>
              <a:spcBef>
                <a:spcPts val="640"/>
              </a:spcBef>
              <a:spcAft>
                <a:spcPts val="0"/>
              </a:spcAft>
              <a:buSzPts val="2000"/>
              <a:buNone/>
              <a:defRPr sz="2800">
                <a:solidFill>
                  <a:schemeClr val="lt1"/>
                </a:solidFill>
              </a:defRPr>
            </a:lvl5pPr>
            <a:lvl6pPr lvl="5" algn="ctr">
              <a:lnSpc>
                <a:spcPct val="100000"/>
              </a:lnSpc>
              <a:spcBef>
                <a:spcPts val="640"/>
              </a:spcBef>
              <a:spcAft>
                <a:spcPts val="0"/>
              </a:spcAft>
              <a:buSzPts val="2000"/>
              <a:buNone/>
              <a:defRPr sz="2800">
                <a:solidFill>
                  <a:schemeClr val="lt1"/>
                </a:solidFill>
              </a:defRPr>
            </a:lvl6pPr>
            <a:lvl7pPr lvl="6" algn="ctr">
              <a:lnSpc>
                <a:spcPct val="100000"/>
              </a:lnSpc>
              <a:spcBef>
                <a:spcPts val="640"/>
              </a:spcBef>
              <a:spcAft>
                <a:spcPts val="0"/>
              </a:spcAft>
              <a:buSzPts val="2000"/>
              <a:buNone/>
              <a:defRPr sz="2800">
                <a:solidFill>
                  <a:schemeClr val="lt1"/>
                </a:solidFill>
              </a:defRPr>
            </a:lvl7pPr>
            <a:lvl8pPr lvl="7" algn="ctr">
              <a:lnSpc>
                <a:spcPct val="100000"/>
              </a:lnSpc>
              <a:spcBef>
                <a:spcPts val="640"/>
              </a:spcBef>
              <a:spcAft>
                <a:spcPts val="0"/>
              </a:spcAft>
              <a:buSzPts val="2000"/>
              <a:buNone/>
              <a:defRPr sz="2800">
                <a:solidFill>
                  <a:schemeClr val="lt1"/>
                </a:solidFill>
              </a:defRPr>
            </a:lvl8pPr>
            <a:lvl9pPr lvl="8" algn="ctr">
              <a:lnSpc>
                <a:spcPct val="100000"/>
              </a:lnSpc>
              <a:spcBef>
                <a:spcPts val="640"/>
              </a:spcBef>
              <a:spcAft>
                <a:spcPts val="0"/>
              </a:spcAft>
              <a:buSzPts val="2000"/>
              <a:buNone/>
              <a:defRPr sz="2800">
                <a:solidFill>
                  <a:schemeClr val="lt1"/>
                </a:solidFill>
              </a:defRPr>
            </a:lvl9pPr>
          </a:lstStyle>
          <a:p>
            <a:endParaRPr/>
          </a:p>
        </p:txBody>
      </p:sp>
      <p:sp>
        <p:nvSpPr>
          <p:cNvPr id="89" name="Google Shape;89;g387845f5f11_0_576"/>
          <p:cNvSpPr txBox="1">
            <a:spLocks noGrp="1"/>
          </p:cNvSpPr>
          <p:nvPr>
            <p:ph type="title"/>
          </p:nvPr>
        </p:nvSpPr>
        <p:spPr>
          <a:xfrm>
            <a:off x="1426450" y="1079000"/>
            <a:ext cx="15435000" cy="11454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7000"/>
              <a:buFont typeface="Abhaya Libre"/>
              <a:buNone/>
              <a:defRPr/>
            </a:lvl1pPr>
            <a:lvl2pPr lvl="1" algn="l">
              <a:lnSpc>
                <a:spcPct val="100000"/>
              </a:lnSpc>
              <a:spcBef>
                <a:spcPts val="0"/>
              </a:spcBef>
              <a:spcAft>
                <a:spcPts val="0"/>
              </a:spcAft>
              <a:buSzPts val="7000"/>
              <a:buFont typeface="Abhaya Libre"/>
              <a:buNone/>
              <a:defRPr sz="7000">
                <a:latin typeface="Abhaya Libre"/>
                <a:ea typeface="Abhaya Libre"/>
                <a:cs typeface="Abhaya Libre"/>
                <a:sym typeface="Abhaya Libre"/>
              </a:defRPr>
            </a:lvl2pPr>
            <a:lvl3pPr lvl="2" algn="l">
              <a:lnSpc>
                <a:spcPct val="100000"/>
              </a:lnSpc>
              <a:spcBef>
                <a:spcPts val="0"/>
              </a:spcBef>
              <a:spcAft>
                <a:spcPts val="0"/>
              </a:spcAft>
              <a:buSzPts val="7000"/>
              <a:buFont typeface="Abhaya Libre"/>
              <a:buNone/>
              <a:defRPr sz="7000">
                <a:latin typeface="Abhaya Libre"/>
                <a:ea typeface="Abhaya Libre"/>
                <a:cs typeface="Abhaya Libre"/>
                <a:sym typeface="Abhaya Libre"/>
              </a:defRPr>
            </a:lvl3pPr>
            <a:lvl4pPr lvl="3" algn="l">
              <a:lnSpc>
                <a:spcPct val="100000"/>
              </a:lnSpc>
              <a:spcBef>
                <a:spcPts val="0"/>
              </a:spcBef>
              <a:spcAft>
                <a:spcPts val="0"/>
              </a:spcAft>
              <a:buSzPts val="7000"/>
              <a:buFont typeface="Abhaya Libre"/>
              <a:buNone/>
              <a:defRPr sz="7000">
                <a:latin typeface="Abhaya Libre"/>
                <a:ea typeface="Abhaya Libre"/>
                <a:cs typeface="Abhaya Libre"/>
                <a:sym typeface="Abhaya Libre"/>
              </a:defRPr>
            </a:lvl4pPr>
            <a:lvl5pPr lvl="4" algn="l">
              <a:lnSpc>
                <a:spcPct val="100000"/>
              </a:lnSpc>
              <a:spcBef>
                <a:spcPts val="0"/>
              </a:spcBef>
              <a:spcAft>
                <a:spcPts val="0"/>
              </a:spcAft>
              <a:buSzPts val="7000"/>
              <a:buFont typeface="Abhaya Libre"/>
              <a:buNone/>
              <a:defRPr sz="7000">
                <a:latin typeface="Abhaya Libre"/>
                <a:ea typeface="Abhaya Libre"/>
                <a:cs typeface="Abhaya Libre"/>
                <a:sym typeface="Abhaya Libre"/>
              </a:defRPr>
            </a:lvl5pPr>
            <a:lvl6pPr lvl="5" algn="l">
              <a:lnSpc>
                <a:spcPct val="100000"/>
              </a:lnSpc>
              <a:spcBef>
                <a:spcPts val="0"/>
              </a:spcBef>
              <a:spcAft>
                <a:spcPts val="0"/>
              </a:spcAft>
              <a:buSzPts val="7000"/>
              <a:buFont typeface="Abhaya Libre"/>
              <a:buNone/>
              <a:defRPr sz="7000">
                <a:latin typeface="Abhaya Libre"/>
                <a:ea typeface="Abhaya Libre"/>
                <a:cs typeface="Abhaya Libre"/>
                <a:sym typeface="Abhaya Libre"/>
              </a:defRPr>
            </a:lvl6pPr>
            <a:lvl7pPr lvl="6" algn="l">
              <a:lnSpc>
                <a:spcPct val="100000"/>
              </a:lnSpc>
              <a:spcBef>
                <a:spcPts val="0"/>
              </a:spcBef>
              <a:spcAft>
                <a:spcPts val="0"/>
              </a:spcAft>
              <a:buSzPts val="7000"/>
              <a:buFont typeface="Abhaya Libre"/>
              <a:buNone/>
              <a:defRPr sz="7000">
                <a:latin typeface="Abhaya Libre"/>
                <a:ea typeface="Abhaya Libre"/>
                <a:cs typeface="Abhaya Libre"/>
                <a:sym typeface="Abhaya Libre"/>
              </a:defRPr>
            </a:lvl7pPr>
            <a:lvl8pPr lvl="7" algn="l">
              <a:lnSpc>
                <a:spcPct val="100000"/>
              </a:lnSpc>
              <a:spcBef>
                <a:spcPts val="0"/>
              </a:spcBef>
              <a:spcAft>
                <a:spcPts val="0"/>
              </a:spcAft>
              <a:buSzPts val="7000"/>
              <a:buFont typeface="Abhaya Libre"/>
              <a:buNone/>
              <a:defRPr sz="7000">
                <a:latin typeface="Abhaya Libre"/>
                <a:ea typeface="Abhaya Libre"/>
                <a:cs typeface="Abhaya Libre"/>
                <a:sym typeface="Abhaya Libre"/>
              </a:defRPr>
            </a:lvl8pPr>
            <a:lvl9pPr lvl="8" algn="l">
              <a:lnSpc>
                <a:spcPct val="100000"/>
              </a:lnSpc>
              <a:spcBef>
                <a:spcPts val="0"/>
              </a:spcBef>
              <a:spcAft>
                <a:spcPts val="0"/>
              </a:spcAft>
              <a:buSzPts val="7000"/>
              <a:buFont typeface="Abhaya Libre"/>
              <a:buNone/>
              <a:defRPr sz="7000">
                <a:latin typeface="Abhaya Libre"/>
                <a:ea typeface="Abhaya Libre"/>
                <a:cs typeface="Abhaya Libre"/>
                <a:sym typeface="Abhaya Libr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4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4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4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4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4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8"/>
          <p:cNvSpPr>
            <a:spLocks noGrp="1"/>
          </p:cNvSpPr>
          <p:nvPr>
            <p:ph type="pic" idx="2"/>
          </p:nvPr>
        </p:nvSpPr>
        <p:spPr>
          <a:xfrm>
            <a:off x="1792288" y="612775"/>
            <a:ext cx="5486400" cy="4114800"/>
          </a:xfrm>
          <a:prstGeom prst="rect">
            <a:avLst/>
          </a:prstGeom>
          <a:noFill/>
          <a:ln>
            <a:noFill/>
          </a:ln>
        </p:spPr>
      </p:sp>
      <p:sp>
        <p:nvSpPr>
          <p:cNvPr id="64" name="Google Shape;64;p4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www.bmartin.cc/pubs/12bfm/index.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RXzoK-FrdwU"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https://www.bmartin.cc/pubs/12bfm/index.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www.nonviolent-conflict.org/wp-content/uploads/2021/01/Glossary-of-Civil-Resistance.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93"/>
        <p:cNvGrpSpPr/>
        <p:nvPr/>
      </p:nvGrpSpPr>
      <p:grpSpPr>
        <a:xfrm>
          <a:off x="0" y="0"/>
          <a:ext cx="0" cy="0"/>
          <a:chOff x="0" y="0"/>
          <a:chExt cx="0" cy="0"/>
        </a:xfrm>
      </p:grpSpPr>
      <p:grpSp>
        <p:nvGrpSpPr>
          <p:cNvPr id="94" name="Google Shape;94;p1"/>
          <p:cNvGrpSpPr/>
          <p:nvPr/>
        </p:nvGrpSpPr>
        <p:grpSpPr>
          <a:xfrm>
            <a:off x="4582" y="-56229"/>
            <a:ext cx="18283418" cy="3157678"/>
            <a:chOff x="0" y="-19050"/>
            <a:chExt cx="6194314" cy="1069803"/>
          </a:xfrm>
        </p:grpSpPr>
        <p:sp>
          <p:nvSpPr>
            <p:cNvPr id="95" name="Google Shape;95;p1"/>
            <p:cNvSpPr/>
            <p:nvPr/>
          </p:nvSpPr>
          <p:spPr>
            <a:xfrm>
              <a:off x="0" y="0"/>
              <a:ext cx="6194314" cy="1050753"/>
            </a:xfrm>
            <a:custGeom>
              <a:avLst/>
              <a:gdLst/>
              <a:ahLst/>
              <a:cxnLst/>
              <a:rect l="l" t="t" r="r" b="b"/>
              <a:pathLst>
                <a:path w="6194314" h="1050753" extrusionOk="0">
                  <a:moveTo>
                    <a:pt x="0" y="0"/>
                  </a:moveTo>
                  <a:lnTo>
                    <a:pt x="6194314" y="0"/>
                  </a:lnTo>
                  <a:lnTo>
                    <a:pt x="6194314" y="1050753"/>
                  </a:lnTo>
                  <a:lnTo>
                    <a:pt x="0" y="1050753"/>
                  </a:lnTo>
                  <a:close/>
                </a:path>
              </a:pathLst>
            </a:custGeom>
            <a:solidFill>
              <a:srgbClr val="E30B21"/>
            </a:solidFill>
            <a:ln>
              <a:noFill/>
            </a:ln>
          </p:spPr>
          <p:txBody>
            <a:bodyPr/>
            <a:lstStyle/>
            <a:p>
              <a:endParaRPr lang="en-US"/>
            </a:p>
          </p:txBody>
        </p:sp>
        <p:sp>
          <p:nvSpPr>
            <p:cNvPr id="96" name="Google Shape;96;p1"/>
            <p:cNvSpPr txBox="1"/>
            <p:nvPr/>
          </p:nvSpPr>
          <p:spPr>
            <a:xfrm>
              <a:off x="0" y="-19050"/>
              <a:ext cx="6194314" cy="1069803"/>
            </a:xfrm>
            <a:prstGeom prst="rect">
              <a:avLst/>
            </a:prstGeom>
            <a:noFill/>
            <a:ln>
              <a:noFill/>
            </a:ln>
          </p:spPr>
          <p:txBody>
            <a:bodyPr spcFirstLastPara="1" wrap="square" lIns="49500" tIns="49500" rIns="49500" bIns="49500" anchor="ctr" anchorCtr="0">
              <a:noAutofit/>
            </a:bodyPr>
            <a:lstStyle/>
            <a:p>
              <a:pPr marL="0" marR="0" lvl="0" indent="0" algn="ctr" rtl="0">
                <a:lnSpc>
                  <a:spcPct val="641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97" name="Google Shape;97;p1"/>
          <p:cNvPicPr preferRelativeResize="0"/>
          <p:nvPr/>
        </p:nvPicPr>
        <p:blipFill rotWithShape="1">
          <a:blip r:embed="rId3">
            <a:alphaModFix amt="58000"/>
          </a:blip>
          <a:srcRect t="5790" r="559" b="64346"/>
          <a:stretch/>
        </p:blipFill>
        <p:spPr>
          <a:xfrm>
            <a:off x="9163" y="13682"/>
            <a:ext cx="18278837" cy="3087766"/>
          </a:xfrm>
          <a:prstGeom prst="rect">
            <a:avLst/>
          </a:prstGeom>
          <a:noFill/>
          <a:ln>
            <a:noFill/>
          </a:ln>
        </p:spPr>
      </p:pic>
      <p:cxnSp>
        <p:nvCxnSpPr>
          <p:cNvPr id="98" name="Google Shape;98;p1"/>
          <p:cNvCxnSpPr/>
          <p:nvPr/>
        </p:nvCxnSpPr>
        <p:spPr>
          <a:xfrm>
            <a:off x="7" y="6707404"/>
            <a:ext cx="18278700" cy="0"/>
          </a:xfrm>
          <a:prstGeom prst="straightConnector1">
            <a:avLst/>
          </a:prstGeom>
          <a:noFill/>
          <a:ln w="47625" cap="flat" cmpd="sng">
            <a:solidFill>
              <a:srgbClr val="EB5436"/>
            </a:solidFill>
            <a:prstDash val="solid"/>
            <a:round/>
            <a:headEnd type="none" w="sm" len="sm"/>
            <a:tailEnd type="none" w="sm" len="sm"/>
          </a:ln>
        </p:spPr>
      </p:cxnSp>
      <p:sp>
        <p:nvSpPr>
          <p:cNvPr id="99" name="Google Shape;99;p1"/>
          <p:cNvSpPr txBox="1"/>
          <p:nvPr/>
        </p:nvSpPr>
        <p:spPr>
          <a:xfrm>
            <a:off x="3770072" y="4889237"/>
            <a:ext cx="10167900" cy="1550400"/>
          </a:xfrm>
          <a:prstGeom prst="rect">
            <a:avLst/>
          </a:prstGeom>
          <a:noFill/>
          <a:ln>
            <a:noFill/>
          </a:ln>
        </p:spPr>
        <p:txBody>
          <a:bodyPr spcFirstLastPara="1" wrap="square" lIns="0" tIns="0" rIns="0" bIns="0" anchor="t" anchorCtr="0">
            <a:spAutoFit/>
          </a:bodyPr>
          <a:lstStyle/>
          <a:p>
            <a:pPr marL="0" marR="0" lvl="0" indent="0" algn="l" rtl="0">
              <a:lnSpc>
                <a:spcPct val="105007"/>
              </a:lnSpc>
              <a:spcBef>
                <a:spcPts val="0"/>
              </a:spcBef>
              <a:spcAft>
                <a:spcPts val="0"/>
              </a:spcAft>
              <a:buClr>
                <a:srgbClr val="000000"/>
              </a:buClr>
              <a:buSzPts val="4913"/>
              <a:buFont typeface="Arial"/>
              <a:buNone/>
            </a:pPr>
            <a:r>
              <a:rPr lang="en-US" sz="4913" b="1" i="0" u="none" strike="noStrike" cap="none">
                <a:solidFill>
                  <a:srgbClr val="F5F5F5"/>
                </a:solidFill>
                <a:latin typeface="Overpass Black"/>
                <a:ea typeface="Overpass Black"/>
                <a:cs typeface="Overpass Black"/>
                <a:sym typeface="Overpass Black"/>
              </a:rPr>
              <a:t>HARNESSING OUR POWER TO END POLITICAL VIOLENCE</a:t>
            </a: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3770072" y="7159499"/>
            <a:ext cx="6104100" cy="1181100"/>
          </a:xfrm>
          <a:prstGeom prst="rect">
            <a:avLst/>
          </a:prstGeom>
          <a:noFill/>
          <a:ln>
            <a:noFill/>
          </a:ln>
        </p:spPr>
        <p:txBody>
          <a:bodyPr spcFirstLastPara="1" wrap="square" lIns="0" tIns="0" rIns="0" bIns="0" anchor="t" anchorCtr="0">
            <a:spAutoFit/>
          </a:bodyPr>
          <a:lstStyle/>
          <a:p>
            <a:pPr marL="0" marR="0" lvl="0" indent="0" algn="l" rtl="0">
              <a:lnSpc>
                <a:spcPct val="105022"/>
              </a:lnSpc>
              <a:spcBef>
                <a:spcPts val="0"/>
              </a:spcBef>
              <a:spcAft>
                <a:spcPts val="0"/>
              </a:spcAft>
              <a:buClr>
                <a:srgbClr val="000000"/>
              </a:buClr>
              <a:buSzPts val="3743"/>
              <a:buFont typeface="Arial"/>
              <a:buNone/>
            </a:pPr>
            <a:r>
              <a:rPr lang="en-US" sz="3743" b="1" i="0" u="none" strike="noStrike" cap="none">
                <a:solidFill>
                  <a:srgbClr val="F5F5F5"/>
                </a:solidFill>
                <a:latin typeface="Overpass"/>
                <a:ea typeface="Overpass"/>
                <a:cs typeface="Overpass"/>
                <a:sym typeface="Overpass"/>
              </a:rPr>
              <a:t>First Exposure Training</a:t>
            </a:r>
            <a:endParaRPr sz="3743" b="1" i="0" u="none" strike="noStrike" cap="none">
              <a:solidFill>
                <a:srgbClr val="F5F5F5"/>
              </a:solidFill>
              <a:latin typeface="Overpass"/>
              <a:ea typeface="Overpass"/>
              <a:cs typeface="Overpass"/>
              <a:sym typeface="Overpass"/>
            </a:endParaRPr>
          </a:p>
          <a:p>
            <a:pPr marL="0" marR="0" lvl="0" indent="0" algn="l" rtl="0">
              <a:lnSpc>
                <a:spcPct val="105022"/>
              </a:lnSpc>
              <a:spcBef>
                <a:spcPts val="0"/>
              </a:spcBef>
              <a:spcAft>
                <a:spcPts val="0"/>
              </a:spcAft>
              <a:buClr>
                <a:srgbClr val="000000"/>
              </a:buClr>
              <a:buSzPts val="3743"/>
              <a:buFont typeface="Arial"/>
              <a:buNone/>
            </a:pPr>
            <a:endParaRPr sz="3743" b="0" i="0" u="none" strike="noStrike" cap="none">
              <a:solidFill>
                <a:srgbClr val="F5F5F5"/>
              </a:solidFill>
              <a:latin typeface="Overpass"/>
              <a:ea typeface="Overpass"/>
              <a:cs typeface="Overpass"/>
              <a:sym typeface="Overpass"/>
            </a:endParaRPr>
          </a:p>
        </p:txBody>
      </p:sp>
      <p:pic>
        <p:nvPicPr>
          <p:cNvPr id="101" name="Google Shape;101;p1"/>
          <p:cNvPicPr preferRelativeResize="0"/>
          <p:nvPr/>
        </p:nvPicPr>
        <p:blipFill rotWithShape="1">
          <a:blip r:embed="rId4">
            <a:alphaModFix/>
          </a:blip>
          <a:srcRect t="4819" b="686"/>
          <a:stretch/>
        </p:blipFill>
        <p:spPr>
          <a:xfrm>
            <a:off x="3770063" y="1593025"/>
            <a:ext cx="10465500" cy="3296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Shape 201"/>
        <p:cNvGrpSpPr/>
        <p:nvPr/>
      </p:nvGrpSpPr>
      <p:grpSpPr>
        <a:xfrm>
          <a:off x="0" y="0"/>
          <a:ext cx="0" cy="0"/>
          <a:chOff x="0" y="0"/>
          <a:chExt cx="0" cy="0"/>
        </a:xfrm>
      </p:grpSpPr>
      <p:sp>
        <p:nvSpPr>
          <p:cNvPr id="202" name="Google Shape;202;g3186e813d9a_0_93"/>
          <p:cNvSpPr/>
          <p:nvPr/>
        </p:nvSpPr>
        <p:spPr>
          <a:xfrm>
            <a:off x="3500" y="0"/>
            <a:ext cx="19472996" cy="10287000"/>
          </a:xfrm>
          <a:custGeom>
            <a:avLst/>
            <a:gdLst/>
            <a:ahLst/>
            <a:cxnLst/>
            <a:rect l="l" t="t" r="r" b="b"/>
            <a:pathLst>
              <a:path w="18284503" h="10287000" extrusionOk="0">
                <a:moveTo>
                  <a:pt x="0" y="0"/>
                </a:moveTo>
                <a:lnTo>
                  <a:pt x="18284503" y="0"/>
                </a:lnTo>
                <a:lnTo>
                  <a:pt x="18284503" y="10287000"/>
                </a:lnTo>
                <a:lnTo>
                  <a:pt x="0" y="10287000"/>
                </a:lnTo>
                <a:lnTo>
                  <a:pt x="0" y="0"/>
                </a:lnTo>
                <a:close/>
              </a:path>
            </a:pathLst>
          </a:custGeom>
          <a:blipFill rotWithShape="1">
            <a:blip r:embed="rId3">
              <a:alphaModFix/>
            </a:blip>
            <a:stretch>
              <a:fillRect l="-2730" t="-12545" r="-2716" b="-12557"/>
            </a:stretch>
          </a:blipFill>
          <a:ln>
            <a:noFill/>
          </a:ln>
        </p:spPr>
        <p:txBody>
          <a:bodyPr/>
          <a:lstStyle/>
          <a:p>
            <a:endParaRPr lang="en-US"/>
          </a:p>
        </p:txBody>
      </p:sp>
      <p:sp>
        <p:nvSpPr>
          <p:cNvPr id="203" name="Google Shape;203;g3186e813d9a_0_93"/>
          <p:cNvSpPr txBox="1"/>
          <p:nvPr/>
        </p:nvSpPr>
        <p:spPr>
          <a:xfrm>
            <a:off x="3159950" y="2614625"/>
            <a:ext cx="11826300" cy="6091500"/>
          </a:xfrm>
          <a:prstGeom prst="rect">
            <a:avLst/>
          </a:prstGeom>
          <a:solidFill>
            <a:srgbClr val="BABAB8">
              <a:alpha val="44705"/>
            </a:srgbClr>
          </a:solid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4373"/>
              <a:buFont typeface="Arial"/>
              <a:buNone/>
            </a:pPr>
            <a:r>
              <a:rPr lang="en-US" sz="4373" b="1" i="0" u="none" strike="noStrike" cap="none">
                <a:solidFill>
                  <a:srgbClr val="202232"/>
                </a:solidFill>
                <a:latin typeface="Overpass Black"/>
                <a:ea typeface="Overpass Black"/>
                <a:cs typeface="Overpass Black"/>
                <a:sym typeface="Overpass Black"/>
              </a:rPr>
              <a:t>Political violence is about sowing seeds of distrust in our communities.</a:t>
            </a:r>
            <a:endParaRPr sz="4373" b="1" i="0" u="none" strike="noStrike" cap="none">
              <a:solidFill>
                <a:srgbClr val="202232"/>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rgbClr val="000000"/>
              </a:buClr>
              <a:buSzPts val="4373"/>
              <a:buFont typeface="Arial"/>
              <a:buNone/>
            </a:pPr>
            <a:endParaRPr sz="4373" b="1" i="0" u="none" strike="noStrike" cap="none">
              <a:solidFill>
                <a:srgbClr val="202232"/>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chemeClr val="dk1"/>
              </a:buClr>
              <a:buSzPts val="4373"/>
              <a:buFont typeface="Arial"/>
              <a:buNone/>
            </a:pPr>
            <a:r>
              <a:rPr lang="en-US" sz="4373" b="1" i="0" u="none" strike="noStrike" cap="none">
                <a:solidFill>
                  <a:srgbClr val="202232"/>
                </a:solidFill>
                <a:latin typeface="Overpass Black"/>
                <a:ea typeface="Overpass Black"/>
                <a:cs typeface="Overpass Black"/>
                <a:sym typeface="Overpass Black"/>
              </a:rPr>
              <a:t>It’s about dividing us into us versus them.</a:t>
            </a:r>
            <a:endParaRPr sz="4373" b="1" i="0" u="none" strike="noStrike" cap="none">
              <a:solidFill>
                <a:srgbClr val="202232"/>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chemeClr val="dk1"/>
              </a:buClr>
              <a:buSzPts val="4373"/>
              <a:buFont typeface="Arial"/>
              <a:buNone/>
            </a:pPr>
            <a:endParaRPr sz="4373" b="1" i="0" u="none" strike="noStrike" cap="none">
              <a:solidFill>
                <a:srgbClr val="202232"/>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chemeClr val="dk1"/>
              </a:buClr>
              <a:buSzPts val="4373"/>
              <a:buFont typeface="Arial"/>
              <a:buNone/>
            </a:pPr>
            <a:r>
              <a:rPr lang="en-US" sz="4373" b="1" i="0" u="none" strike="noStrike" cap="none">
                <a:solidFill>
                  <a:srgbClr val="202232"/>
                </a:solidFill>
                <a:latin typeface="Overpass Black"/>
                <a:ea typeface="Overpass Black"/>
                <a:cs typeface="Overpass Black"/>
                <a:sym typeface="Overpass Black"/>
              </a:rPr>
              <a:t>It’s about isolating us.</a:t>
            </a:r>
            <a:endParaRPr sz="4373" b="1" i="0" u="none" strike="noStrike" cap="none">
              <a:solidFill>
                <a:srgbClr val="202232"/>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chemeClr val="dk1"/>
              </a:buClr>
              <a:buSzPts val="4373"/>
              <a:buFont typeface="Arial"/>
              <a:buNone/>
            </a:pPr>
            <a:endParaRPr sz="4373" b="1" i="0" u="none" strike="noStrike" cap="none">
              <a:solidFill>
                <a:srgbClr val="202232"/>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chemeClr val="dk1"/>
              </a:buClr>
              <a:buSzPts val="4373"/>
              <a:buFont typeface="Arial"/>
              <a:buNone/>
            </a:pPr>
            <a:r>
              <a:rPr lang="en-US" sz="4373" b="1" i="0" u="none" strike="noStrike" cap="none">
                <a:solidFill>
                  <a:srgbClr val="202232"/>
                </a:solidFill>
                <a:latin typeface="Overpass Black"/>
                <a:ea typeface="Overpass Black"/>
                <a:cs typeface="Overpass Black"/>
                <a:sym typeface="Overpass Black"/>
              </a:rPr>
              <a:t>It’s about making us feel alone.</a:t>
            </a:r>
            <a:endParaRPr sz="4373" b="1" i="0" u="none" strike="noStrike" cap="none">
              <a:solidFill>
                <a:srgbClr val="202232"/>
              </a:solidFill>
              <a:latin typeface="Overpass Black"/>
              <a:ea typeface="Overpass Black"/>
              <a:cs typeface="Overpass Black"/>
              <a:sym typeface="Overpass Black"/>
            </a:endParaRPr>
          </a:p>
        </p:txBody>
      </p:sp>
      <p:sp>
        <p:nvSpPr>
          <p:cNvPr id="204" name="Google Shape;204;g3186e813d9a_0_93"/>
          <p:cNvSpPr/>
          <p:nvPr/>
        </p:nvSpPr>
        <p:spPr>
          <a:xfrm>
            <a:off x="11538130" y="2348630"/>
            <a:ext cx="7938370" cy="7938370"/>
          </a:xfrm>
          <a:custGeom>
            <a:avLst/>
            <a:gdLst/>
            <a:ahLst/>
            <a:cxnLst/>
            <a:rect l="l" t="t" r="r" b="b"/>
            <a:pathLst>
              <a:path w="7938370" h="7938370" extrusionOk="0">
                <a:moveTo>
                  <a:pt x="0" y="0"/>
                </a:moveTo>
                <a:lnTo>
                  <a:pt x="7938370" y="0"/>
                </a:lnTo>
                <a:lnTo>
                  <a:pt x="7938370" y="7938370"/>
                </a:lnTo>
                <a:lnTo>
                  <a:pt x="0" y="7938370"/>
                </a:lnTo>
                <a:lnTo>
                  <a:pt x="0" y="0"/>
                </a:lnTo>
                <a:close/>
              </a:path>
            </a:pathLst>
          </a:custGeom>
          <a:blipFill rotWithShape="1">
            <a:blip r:embed="rId4">
              <a:alphaModFix/>
            </a:blip>
            <a:stretch>
              <a:fillRect/>
            </a:stretch>
          </a:blipFill>
          <a:ln>
            <a:noFill/>
          </a:ln>
        </p:spPr>
        <p:txBody>
          <a:bodyPr/>
          <a:lstStyle/>
          <a:p>
            <a:endParaRPr lang="en-US"/>
          </a:p>
        </p:txBody>
      </p:sp>
      <p:sp>
        <p:nvSpPr>
          <p:cNvPr id="205" name="Google Shape;205;g3186e813d9a_0_93"/>
          <p:cNvSpPr txBox="1"/>
          <p:nvPr/>
        </p:nvSpPr>
        <p:spPr>
          <a:xfrm>
            <a:off x="2370050" y="1205325"/>
            <a:ext cx="14739900" cy="672300"/>
          </a:xfrm>
          <a:prstGeom prst="rect">
            <a:avLst/>
          </a:prstGeom>
          <a:noFill/>
          <a:ln>
            <a:noFill/>
          </a:ln>
        </p:spPr>
        <p:txBody>
          <a:bodyPr spcFirstLastPara="1" wrap="square" lIns="0" tIns="0" rIns="0" bIns="0" anchor="t" anchorCtr="0">
            <a:spAutoFit/>
          </a:bodyPr>
          <a:lstStyle/>
          <a:p>
            <a:pPr marL="0" marR="0" lvl="0" indent="0" algn="ctr" rtl="0">
              <a:lnSpc>
                <a:spcPct val="139993"/>
              </a:lnSpc>
              <a:spcBef>
                <a:spcPts val="0"/>
              </a:spcBef>
              <a:spcAft>
                <a:spcPts val="0"/>
              </a:spcAft>
              <a:buClr>
                <a:srgbClr val="000000"/>
              </a:buClr>
              <a:buSzPts val="2968"/>
              <a:buFont typeface="Arial"/>
              <a:buNone/>
            </a:pPr>
            <a:r>
              <a:rPr lang="en-US" sz="4368" b="1" i="0" u="none" strike="noStrike" cap="none">
                <a:solidFill>
                  <a:srgbClr val="EB5436"/>
                </a:solidFill>
                <a:latin typeface="Overpass Black"/>
                <a:ea typeface="Overpass Black"/>
                <a:cs typeface="Overpass Black"/>
                <a:sym typeface="Overpass Black"/>
              </a:rPr>
              <a:t>AT THE HEART OF IT ALL…</a:t>
            </a:r>
            <a:endParaRPr sz="2800" b="0" i="0" u="none" strike="noStrike" cap="none">
              <a:solidFill>
                <a:srgbClr val="000000"/>
              </a:solidFill>
              <a:latin typeface="Arial"/>
              <a:ea typeface="Arial"/>
              <a:cs typeface="Arial"/>
              <a:sym typeface="Arial"/>
            </a:endParaRPr>
          </a:p>
        </p:txBody>
      </p:sp>
      <p:grpSp>
        <p:nvGrpSpPr>
          <p:cNvPr id="206" name="Google Shape;206;g3186e813d9a_0_93"/>
          <p:cNvGrpSpPr/>
          <p:nvPr/>
        </p:nvGrpSpPr>
        <p:grpSpPr>
          <a:xfrm>
            <a:off x="450926" y="8837300"/>
            <a:ext cx="4172400" cy="1122846"/>
            <a:chOff x="450926" y="8837300"/>
            <a:chExt cx="4172400" cy="1122846"/>
          </a:xfrm>
        </p:grpSpPr>
        <p:sp>
          <p:nvSpPr>
            <p:cNvPr id="207" name="Google Shape;207;g3186e813d9a_0_93"/>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208" name="Google Shape;208;g3186e813d9a_0_93"/>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209" name="Google Shape;209;g3186e813d9a_0_93"/>
            <p:cNvPicPr preferRelativeResize="0"/>
            <p:nvPr/>
          </p:nvPicPr>
          <p:blipFill rotWithShape="1">
            <a:blip r:embed="rId5">
              <a:alphaModFix/>
            </a:blip>
            <a:srcRect/>
            <a:stretch/>
          </p:blipFill>
          <p:spPr>
            <a:xfrm>
              <a:off x="465938" y="8837300"/>
              <a:ext cx="2007000" cy="66900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213"/>
        <p:cNvGrpSpPr/>
        <p:nvPr/>
      </p:nvGrpSpPr>
      <p:grpSpPr>
        <a:xfrm>
          <a:off x="0" y="0"/>
          <a:ext cx="0" cy="0"/>
          <a:chOff x="0" y="0"/>
          <a:chExt cx="0" cy="0"/>
        </a:xfrm>
      </p:grpSpPr>
      <p:grpSp>
        <p:nvGrpSpPr>
          <p:cNvPr id="214" name="Google Shape;214;g303b5886d66_0_648"/>
          <p:cNvGrpSpPr/>
          <p:nvPr/>
        </p:nvGrpSpPr>
        <p:grpSpPr>
          <a:xfrm>
            <a:off x="1149610" y="2684053"/>
            <a:ext cx="4499066" cy="778586"/>
            <a:chOff x="1146200" y="2684073"/>
            <a:chExt cx="2404246" cy="500248"/>
          </a:xfrm>
        </p:grpSpPr>
        <p:sp>
          <p:nvSpPr>
            <p:cNvPr id="215" name="Google Shape;215;g303b5886d66_0_648"/>
            <p:cNvSpPr txBox="1"/>
            <p:nvPr/>
          </p:nvSpPr>
          <p:spPr>
            <a:xfrm>
              <a:off x="1146200" y="2684821"/>
              <a:ext cx="498600" cy="4995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FFD069"/>
                  </a:solidFill>
                  <a:latin typeface="Overpass Black"/>
                  <a:ea typeface="Overpass Black"/>
                  <a:cs typeface="Overpass Black"/>
                  <a:sym typeface="Overpass Black"/>
                </a:rPr>
                <a:t>1</a:t>
              </a:r>
              <a:endParaRPr sz="5050" b="0" i="0" u="none" strike="noStrike" cap="none">
                <a:solidFill>
                  <a:srgbClr val="000000"/>
                </a:solidFill>
                <a:latin typeface="Arial"/>
                <a:ea typeface="Arial"/>
                <a:cs typeface="Arial"/>
                <a:sym typeface="Arial"/>
              </a:endParaRPr>
            </a:p>
          </p:txBody>
        </p:sp>
        <p:sp>
          <p:nvSpPr>
            <p:cNvPr id="216" name="Google Shape;216;g303b5886d66_0_648"/>
            <p:cNvSpPr txBox="1"/>
            <p:nvPr/>
          </p:nvSpPr>
          <p:spPr>
            <a:xfrm>
              <a:off x="1442346" y="2684073"/>
              <a:ext cx="2108100" cy="4995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FFD069"/>
                  </a:solidFill>
                  <a:latin typeface="Overpass Black"/>
                  <a:ea typeface="Overpass Black"/>
                  <a:cs typeface="Overpass Black"/>
                  <a:sym typeface="Overpass Black"/>
                </a:rPr>
                <a:t>  COVER UP</a:t>
              </a:r>
              <a:endParaRPr sz="3200" b="0" i="0" u="none" strike="noStrike" cap="none">
                <a:solidFill>
                  <a:srgbClr val="000000"/>
                </a:solidFill>
                <a:latin typeface="Arial"/>
                <a:ea typeface="Arial"/>
                <a:cs typeface="Arial"/>
                <a:sym typeface="Arial"/>
              </a:endParaRPr>
            </a:p>
          </p:txBody>
        </p:sp>
      </p:grpSp>
      <p:grpSp>
        <p:nvGrpSpPr>
          <p:cNvPr id="217" name="Google Shape;217;g303b5886d66_0_648"/>
          <p:cNvGrpSpPr/>
          <p:nvPr/>
        </p:nvGrpSpPr>
        <p:grpSpPr>
          <a:xfrm>
            <a:off x="1142301" y="3843444"/>
            <a:ext cx="3992140" cy="778357"/>
            <a:chOff x="1142301" y="3428992"/>
            <a:chExt cx="2589776" cy="500101"/>
          </a:xfrm>
        </p:grpSpPr>
        <p:sp>
          <p:nvSpPr>
            <p:cNvPr id="218" name="Google Shape;218;g303b5886d66_0_648"/>
            <p:cNvSpPr txBox="1"/>
            <p:nvPr/>
          </p:nvSpPr>
          <p:spPr>
            <a:xfrm>
              <a:off x="1142301" y="3429593"/>
              <a:ext cx="501900" cy="499500"/>
            </a:xfrm>
            <a:prstGeom prst="rect">
              <a:avLst/>
            </a:prstGeom>
            <a:noFill/>
            <a:ln>
              <a:noFill/>
            </a:ln>
          </p:spPr>
          <p:txBody>
            <a:bodyPr spcFirstLastPara="1" wrap="square" lIns="0" tIns="0" rIns="0" bIns="0" anchor="t" anchorCtr="0">
              <a:spAutoFit/>
            </a:bodyPr>
            <a:lstStyle/>
            <a:p>
              <a:pPr marL="0" marR="0" lvl="0" indent="0" algn="ctr" rtl="0">
                <a:lnSpc>
                  <a:spcPct val="114005"/>
                </a:lnSpc>
                <a:spcBef>
                  <a:spcPts val="0"/>
                </a:spcBef>
                <a:spcAft>
                  <a:spcPts val="0"/>
                </a:spcAft>
                <a:buClr>
                  <a:srgbClr val="000000"/>
                </a:buClr>
                <a:buSzPts val="3263"/>
                <a:buFont typeface="Arial"/>
                <a:buNone/>
              </a:pPr>
              <a:r>
                <a:rPr lang="en-US" sz="5050" b="1" i="0" u="none" strike="noStrike" cap="none">
                  <a:solidFill>
                    <a:srgbClr val="7AF4F4"/>
                  </a:solidFill>
                  <a:latin typeface="Overpass Black"/>
                  <a:ea typeface="Overpass Black"/>
                  <a:cs typeface="Overpass Black"/>
                  <a:sym typeface="Overpass Black"/>
                </a:rPr>
                <a:t>2</a:t>
              </a:r>
              <a:endParaRPr sz="5050" b="0" i="0" u="none" strike="noStrike" cap="none">
                <a:solidFill>
                  <a:srgbClr val="000000"/>
                </a:solidFill>
                <a:latin typeface="Arial"/>
                <a:ea typeface="Arial"/>
                <a:cs typeface="Arial"/>
                <a:sym typeface="Arial"/>
              </a:endParaRPr>
            </a:p>
          </p:txBody>
        </p:sp>
        <p:sp>
          <p:nvSpPr>
            <p:cNvPr id="219" name="Google Shape;219;g303b5886d66_0_648"/>
            <p:cNvSpPr txBox="1"/>
            <p:nvPr/>
          </p:nvSpPr>
          <p:spPr>
            <a:xfrm>
              <a:off x="1426877" y="3428992"/>
              <a:ext cx="2305200" cy="499500"/>
            </a:xfrm>
            <a:prstGeom prst="rect">
              <a:avLst/>
            </a:prstGeom>
            <a:noFill/>
            <a:ln>
              <a:noFill/>
            </a:ln>
          </p:spPr>
          <p:txBody>
            <a:bodyPr spcFirstLastPara="1" wrap="square" lIns="0" tIns="0" rIns="0" bIns="0" anchor="t" anchorCtr="0">
              <a:spAutoFit/>
            </a:bodyPr>
            <a:lstStyle/>
            <a:p>
              <a:pPr marL="0" marR="0" lvl="0" indent="0" algn="l" rtl="0">
                <a:lnSpc>
                  <a:spcPct val="114001"/>
                </a:lnSpc>
                <a:spcBef>
                  <a:spcPts val="0"/>
                </a:spcBef>
                <a:spcAft>
                  <a:spcPts val="0"/>
                </a:spcAft>
                <a:buClr>
                  <a:srgbClr val="000000"/>
                </a:buClr>
                <a:buSzPts val="3271"/>
                <a:buFont typeface="Arial"/>
                <a:buNone/>
              </a:pPr>
              <a:r>
                <a:rPr lang="en-US" sz="5050" b="1" i="0" u="none" strike="noStrike" cap="none">
                  <a:solidFill>
                    <a:srgbClr val="7AF4F4"/>
                  </a:solidFill>
                  <a:latin typeface="Overpass Black"/>
                  <a:ea typeface="Overpass Black"/>
                  <a:cs typeface="Overpass Black"/>
                  <a:sym typeface="Overpass Black"/>
                </a:rPr>
                <a:t>   DEVALUE</a:t>
              </a:r>
              <a:endParaRPr sz="5050" b="0" i="0" u="none" strike="noStrike" cap="none">
                <a:solidFill>
                  <a:srgbClr val="000000"/>
                </a:solidFill>
                <a:latin typeface="Arial"/>
                <a:ea typeface="Arial"/>
                <a:cs typeface="Arial"/>
                <a:sym typeface="Arial"/>
              </a:endParaRPr>
            </a:p>
          </p:txBody>
        </p:sp>
      </p:grpSp>
      <p:grpSp>
        <p:nvGrpSpPr>
          <p:cNvPr id="220" name="Google Shape;220;g303b5886d66_0_648"/>
          <p:cNvGrpSpPr/>
          <p:nvPr/>
        </p:nvGrpSpPr>
        <p:grpSpPr>
          <a:xfrm>
            <a:off x="1069206" y="4986231"/>
            <a:ext cx="5669551" cy="778612"/>
            <a:chOff x="1103233" y="4544238"/>
            <a:chExt cx="3029739" cy="500265"/>
          </a:xfrm>
        </p:grpSpPr>
        <p:sp>
          <p:nvSpPr>
            <p:cNvPr id="221" name="Google Shape;221;g303b5886d66_0_648"/>
            <p:cNvSpPr txBox="1"/>
            <p:nvPr/>
          </p:nvSpPr>
          <p:spPr>
            <a:xfrm>
              <a:off x="1103233" y="4545003"/>
              <a:ext cx="498600" cy="4995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EB5436"/>
                  </a:solidFill>
                  <a:latin typeface="Overpass Black"/>
                  <a:ea typeface="Overpass Black"/>
                  <a:cs typeface="Overpass Black"/>
                  <a:sym typeface="Overpass Black"/>
                </a:rPr>
                <a:t>3</a:t>
              </a:r>
              <a:endParaRPr sz="5050" b="0" i="0" u="none" strike="noStrike" cap="none">
                <a:solidFill>
                  <a:srgbClr val="000000"/>
                </a:solidFill>
                <a:latin typeface="Arial"/>
                <a:ea typeface="Arial"/>
                <a:cs typeface="Arial"/>
                <a:sym typeface="Arial"/>
              </a:endParaRPr>
            </a:p>
          </p:txBody>
        </p:sp>
        <p:sp>
          <p:nvSpPr>
            <p:cNvPr id="222" name="Google Shape;222;g303b5886d66_0_648"/>
            <p:cNvSpPr txBox="1"/>
            <p:nvPr/>
          </p:nvSpPr>
          <p:spPr>
            <a:xfrm>
              <a:off x="1533772" y="4544238"/>
              <a:ext cx="2599200" cy="4995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EB5436"/>
                  </a:solidFill>
                  <a:latin typeface="Overpass Black"/>
                  <a:ea typeface="Overpass Black"/>
                  <a:cs typeface="Overpass Black"/>
                  <a:sym typeface="Overpass Black"/>
                </a:rPr>
                <a:t> REINTERPRET</a:t>
              </a:r>
              <a:endParaRPr sz="5050" b="0" i="0" u="none" strike="noStrike" cap="none">
                <a:solidFill>
                  <a:srgbClr val="000000"/>
                </a:solidFill>
                <a:latin typeface="Arial"/>
                <a:ea typeface="Arial"/>
                <a:cs typeface="Arial"/>
                <a:sym typeface="Arial"/>
              </a:endParaRPr>
            </a:p>
          </p:txBody>
        </p:sp>
      </p:grpSp>
      <p:sp>
        <p:nvSpPr>
          <p:cNvPr id="223" name="Google Shape;223;g303b5886d66_0_648"/>
          <p:cNvSpPr txBox="1"/>
          <p:nvPr/>
        </p:nvSpPr>
        <p:spPr>
          <a:xfrm>
            <a:off x="1066103" y="6199066"/>
            <a:ext cx="933000" cy="7773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4AD891"/>
                </a:solidFill>
                <a:latin typeface="Overpass Black"/>
                <a:ea typeface="Overpass Black"/>
                <a:cs typeface="Overpass Black"/>
                <a:sym typeface="Overpass Black"/>
              </a:rPr>
              <a:t>4</a:t>
            </a:r>
            <a:endParaRPr sz="5050" b="0" i="0" u="none" strike="noStrike" cap="none">
              <a:solidFill>
                <a:srgbClr val="000000"/>
              </a:solidFill>
              <a:latin typeface="Arial"/>
              <a:ea typeface="Arial"/>
              <a:cs typeface="Arial"/>
              <a:sym typeface="Arial"/>
            </a:endParaRPr>
          </a:p>
        </p:txBody>
      </p:sp>
      <p:sp>
        <p:nvSpPr>
          <p:cNvPr id="224" name="Google Shape;224;g303b5886d66_0_648"/>
          <p:cNvSpPr txBox="1"/>
          <p:nvPr/>
        </p:nvSpPr>
        <p:spPr>
          <a:xfrm>
            <a:off x="1999100" y="6197900"/>
            <a:ext cx="3553500" cy="7773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4AD891"/>
                </a:solidFill>
                <a:latin typeface="Overpass Black"/>
                <a:ea typeface="Overpass Black"/>
                <a:cs typeface="Overpass Black"/>
                <a:sym typeface="Overpass Black"/>
              </a:rPr>
              <a:t>HIJACK</a:t>
            </a:r>
            <a:endParaRPr sz="5050" b="0" i="0" u="none" strike="noStrike" cap="none">
              <a:solidFill>
                <a:srgbClr val="000000"/>
              </a:solidFill>
              <a:latin typeface="Arial"/>
              <a:ea typeface="Arial"/>
              <a:cs typeface="Arial"/>
              <a:sym typeface="Arial"/>
            </a:endParaRPr>
          </a:p>
        </p:txBody>
      </p:sp>
      <p:sp>
        <p:nvSpPr>
          <p:cNvPr id="225" name="Google Shape;225;g303b5886d66_0_648"/>
          <p:cNvSpPr txBox="1"/>
          <p:nvPr/>
        </p:nvSpPr>
        <p:spPr>
          <a:xfrm flipH="1">
            <a:off x="1296350" y="7416918"/>
            <a:ext cx="498600" cy="7773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FF3868"/>
                </a:solidFill>
                <a:latin typeface="Overpass Black"/>
                <a:ea typeface="Overpass Black"/>
                <a:cs typeface="Overpass Black"/>
                <a:sym typeface="Overpass Black"/>
              </a:rPr>
              <a:t>5</a:t>
            </a:r>
            <a:endParaRPr sz="5050" b="0" i="0" u="none" strike="noStrike" cap="none">
              <a:solidFill>
                <a:srgbClr val="000000"/>
              </a:solidFill>
              <a:latin typeface="Arial"/>
              <a:ea typeface="Arial"/>
              <a:cs typeface="Arial"/>
              <a:sym typeface="Arial"/>
            </a:endParaRPr>
          </a:p>
        </p:txBody>
      </p:sp>
      <p:sp>
        <p:nvSpPr>
          <p:cNvPr id="226" name="Google Shape;226;g303b5886d66_0_648"/>
          <p:cNvSpPr txBox="1"/>
          <p:nvPr/>
        </p:nvSpPr>
        <p:spPr>
          <a:xfrm>
            <a:off x="1973300" y="7408275"/>
            <a:ext cx="7813800" cy="7773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FF3868"/>
                </a:solidFill>
                <a:latin typeface="Overpass Black"/>
                <a:ea typeface="Overpass Black"/>
                <a:cs typeface="Overpass Black"/>
                <a:sym typeface="Overpass Black"/>
              </a:rPr>
              <a:t>INTIMIDATE AND BRIBE</a:t>
            </a:r>
            <a:endParaRPr sz="5050" b="0" i="0" u="none" strike="noStrike" cap="none">
              <a:solidFill>
                <a:srgbClr val="000000"/>
              </a:solidFill>
              <a:latin typeface="Arial"/>
              <a:ea typeface="Arial"/>
              <a:cs typeface="Arial"/>
              <a:sym typeface="Arial"/>
            </a:endParaRPr>
          </a:p>
        </p:txBody>
      </p:sp>
      <p:sp>
        <p:nvSpPr>
          <p:cNvPr id="227" name="Google Shape;227;g303b5886d66_0_648"/>
          <p:cNvSpPr txBox="1"/>
          <p:nvPr/>
        </p:nvSpPr>
        <p:spPr>
          <a:xfrm>
            <a:off x="1644807" y="966389"/>
            <a:ext cx="14552700" cy="672600"/>
          </a:xfrm>
          <a:prstGeom prst="rect">
            <a:avLst/>
          </a:prstGeom>
          <a:noFill/>
          <a:ln>
            <a:noFill/>
          </a:ln>
        </p:spPr>
        <p:txBody>
          <a:bodyPr spcFirstLastPara="1" wrap="square" lIns="0" tIns="0" rIns="0" bIns="0" anchor="t" anchorCtr="0">
            <a:spAutoFit/>
          </a:bodyPr>
          <a:lstStyle/>
          <a:p>
            <a:pPr marL="0" marR="0" lvl="0" indent="0" algn="ctr" rtl="0">
              <a:lnSpc>
                <a:spcPct val="101991"/>
              </a:lnSpc>
              <a:spcBef>
                <a:spcPts val="0"/>
              </a:spcBef>
              <a:spcAft>
                <a:spcPts val="0"/>
              </a:spcAft>
              <a:buClr>
                <a:srgbClr val="000000"/>
              </a:buClr>
              <a:buSzPts val="4369"/>
              <a:buFont typeface="Arial"/>
              <a:buNone/>
            </a:pPr>
            <a:r>
              <a:rPr lang="en-US" sz="4369" b="1" i="0" u="none" strike="noStrike" cap="none">
                <a:solidFill>
                  <a:srgbClr val="FFFFFF"/>
                </a:solidFill>
                <a:latin typeface="Overpass Black"/>
                <a:ea typeface="Overpass Black"/>
                <a:cs typeface="Overpass Black"/>
                <a:sym typeface="Overpass Black"/>
              </a:rPr>
              <a:t>HOW POLITICAL VIOLENCE WORKS</a:t>
            </a:r>
            <a:endParaRPr sz="1400" b="0" i="0" u="none" strike="noStrike" cap="none">
              <a:solidFill>
                <a:srgbClr val="000000"/>
              </a:solidFill>
              <a:latin typeface="Arial"/>
              <a:ea typeface="Arial"/>
              <a:cs typeface="Arial"/>
              <a:sym typeface="Arial"/>
            </a:endParaRPr>
          </a:p>
        </p:txBody>
      </p:sp>
      <p:sp>
        <p:nvSpPr>
          <p:cNvPr id="228" name="Google Shape;228;g303b5886d66_0_648"/>
          <p:cNvSpPr txBox="1"/>
          <p:nvPr/>
        </p:nvSpPr>
        <p:spPr>
          <a:xfrm>
            <a:off x="3370744" y="441975"/>
            <a:ext cx="10736400" cy="422100"/>
          </a:xfrm>
          <a:prstGeom prst="rect">
            <a:avLst/>
          </a:prstGeom>
          <a:noFill/>
          <a:ln>
            <a:noFill/>
          </a:ln>
        </p:spPr>
        <p:txBody>
          <a:bodyPr spcFirstLastPara="1" wrap="square" lIns="0" tIns="0" rIns="0" bIns="0" anchor="t" anchorCtr="0">
            <a:spAutoFit/>
          </a:bodyPr>
          <a:lstStyle/>
          <a:p>
            <a:pPr marL="0" marR="0" lvl="0" indent="0" algn="ctr" rtl="0">
              <a:lnSpc>
                <a:spcPct val="114004"/>
              </a:lnSpc>
              <a:spcBef>
                <a:spcPts val="0"/>
              </a:spcBef>
              <a:spcAft>
                <a:spcPts val="0"/>
              </a:spcAft>
              <a:buClr>
                <a:srgbClr val="000000"/>
              </a:buClr>
              <a:buSzPts val="2742"/>
              <a:buFont typeface="Arial"/>
              <a:buNone/>
            </a:pPr>
            <a:r>
              <a:rPr lang="en-US" sz="2742" b="0" i="0" u="none" strike="noStrike" cap="none">
                <a:solidFill>
                  <a:srgbClr val="FFFFFF"/>
                </a:solidFill>
                <a:latin typeface="Overpass ExtraLight"/>
                <a:ea typeface="Overpass ExtraLight"/>
                <a:cs typeface="Overpass ExtraLight"/>
                <a:sym typeface="Overpass ExtraLight"/>
              </a:rPr>
              <a:t>WHAT MAKES REPRESSION SUCCESSFUL?</a:t>
            </a:r>
            <a:endParaRPr sz="1400" b="0" i="0" u="none" strike="noStrike" cap="none">
              <a:solidFill>
                <a:srgbClr val="000000"/>
              </a:solidFill>
              <a:latin typeface="Arial"/>
              <a:ea typeface="Arial"/>
              <a:cs typeface="Arial"/>
              <a:sym typeface="Arial"/>
            </a:endParaRPr>
          </a:p>
        </p:txBody>
      </p:sp>
      <p:sp>
        <p:nvSpPr>
          <p:cNvPr id="229" name="Google Shape;229;g303b5886d66_0_648"/>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230" name="Google Shape;230;g303b5886d66_0_648"/>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231" name="Google Shape;231;g303b5886d66_0_648"/>
          <p:cNvPicPr preferRelativeResize="0"/>
          <p:nvPr/>
        </p:nvPicPr>
        <p:blipFill rotWithShape="1">
          <a:blip r:embed="rId3">
            <a:alphaModFix/>
          </a:blip>
          <a:srcRect/>
          <a:stretch/>
        </p:blipFill>
        <p:spPr>
          <a:xfrm>
            <a:off x="465938" y="8837300"/>
            <a:ext cx="2007000" cy="669000"/>
          </a:xfrm>
          <a:prstGeom prst="rect">
            <a:avLst/>
          </a:prstGeom>
          <a:noFill/>
          <a:ln>
            <a:noFill/>
          </a:ln>
        </p:spPr>
      </p:pic>
      <p:sp>
        <p:nvSpPr>
          <p:cNvPr id="232" name="Google Shape;232;g303b5886d66_0_648"/>
          <p:cNvSpPr txBox="1"/>
          <p:nvPr/>
        </p:nvSpPr>
        <p:spPr>
          <a:xfrm>
            <a:off x="5288000" y="2709525"/>
            <a:ext cx="4575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the injustice</a:t>
            </a:r>
            <a:endParaRPr sz="3800" b="0" i="0" u="none" strike="noStrike" cap="none">
              <a:solidFill>
                <a:schemeClr val="lt1"/>
              </a:solidFill>
              <a:latin typeface="Overpass"/>
              <a:ea typeface="Overpass"/>
              <a:cs typeface="Overpass"/>
              <a:sym typeface="Overpass"/>
            </a:endParaRPr>
          </a:p>
        </p:txBody>
      </p:sp>
      <p:sp>
        <p:nvSpPr>
          <p:cNvPr id="233" name="Google Shape;233;g303b5886d66_0_648"/>
          <p:cNvSpPr txBox="1"/>
          <p:nvPr/>
        </p:nvSpPr>
        <p:spPr>
          <a:xfrm>
            <a:off x="5059400" y="3839675"/>
            <a:ext cx="4575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 the target or victim</a:t>
            </a:r>
            <a:endParaRPr sz="3800" b="0" i="0" u="none" strike="noStrike" cap="none">
              <a:solidFill>
                <a:schemeClr val="lt1"/>
              </a:solidFill>
              <a:latin typeface="Overpass"/>
              <a:ea typeface="Overpass"/>
              <a:cs typeface="Overpass"/>
              <a:sym typeface="Overpass"/>
            </a:endParaRPr>
          </a:p>
        </p:txBody>
      </p:sp>
      <p:sp>
        <p:nvSpPr>
          <p:cNvPr id="234" name="Google Shape;234;g303b5886d66_0_648"/>
          <p:cNvSpPr txBox="1"/>
          <p:nvPr/>
        </p:nvSpPr>
        <p:spPr>
          <a:xfrm>
            <a:off x="6639275" y="5018800"/>
            <a:ext cx="79674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what happened in their favor</a:t>
            </a:r>
            <a:endParaRPr sz="3800" b="0" i="0" u="none" strike="noStrike" cap="none">
              <a:solidFill>
                <a:schemeClr val="lt1"/>
              </a:solidFill>
              <a:latin typeface="Overpass"/>
              <a:ea typeface="Overpass"/>
              <a:cs typeface="Overpass"/>
              <a:sym typeface="Overpass"/>
            </a:endParaRPr>
          </a:p>
        </p:txBody>
      </p:sp>
      <p:sp>
        <p:nvSpPr>
          <p:cNvPr id="235" name="Google Shape;235;g303b5886d66_0_648"/>
          <p:cNvSpPr txBox="1"/>
          <p:nvPr/>
        </p:nvSpPr>
        <p:spPr>
          <a:xfrm>
            <a:off x="4414525" y="6197925"/>
            <a:ext cx="117768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official channels to give a false sense of due process</a:t>
            </a:r>
            <a:endParaRPr sz="3800" b="0" i="0" u="none" strike="noStrike" cap="none">
              <a:solidFill>
                <a:schemeClr val="lt1"/>
              </a:solidFill>
              <a:latin typeface="Overpass"/>
              <a:ea typeface="Overpass"/>
              <a:cs typeface="Overpass"/>
              <a:sym typeface="Overpass"/>
            </a:endParaRPr>
          </a:p>
        </p:txBody>
      </p:sp>
      <p:sp>
        <p:nvSpPr>
          <p:cNvPr id="236" name="Google Shape;236;g303b5886d66_0_648"/>
          <p:cNvSpPr txBox="1"/>
          <p:nvPr/>
        </p:nvSpPr>
        <p:spPr>
          <a:xfrm>
            <a:off x="9515000" y="7384800"/>
            <a:ext cx="74136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people to support their tactics</a:t>
            </a:r>
            <a:endParaRPr sz="3800" b="0" i="0" u="none" strike="noStrike" cap="none">
              <a:solidFill>
                <a:schemeClr val="lt1"/>
              </a:solidFill>
              <a:latin typeface="Overpass"/>
              <a:ea typeface="Overpass"/>
              <a:cs typeface="Overpass"/>
              <a:sym typeface="Overpass"/>
            </a:endParaRPr>
          </a:p>
        </p:txBody>
      </p:sp>
      <p:sp>
        <p:nvSpPr>
          <p:cNvPr id="237" name="Google Shape;237;g303b5886d66_0_648"/>
          <p:cNvSpPr txBox="1"/>
          <p:nvPr/>
        </p:nvSpPr>
        <p:spPr>
          <a:xfrm>
            <a:off x="11332250" y="9762750"/>
            <a:ext cx="6883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US" sz="1100" b="0" i="0" u="none" strike="noStrike" cap="none">
                <a:solidFill>
                  <a:srgbClr val="FFFFFF"/>
                </a:solidFill>
                <a:latin typeface="Arial"/>
                <a:ea typeface="Arial"/>
                <a:cs typeface="Arial"/>
                <a:sym typeface="Arial"/>
              </a:rPr>
              <a:t>From: Brian Martin, </a:t>
            </a:r>
            <a:r>
              <a:rPr lang="en-US" sz="1100" b="0" i="1" u="sng" strike="noStrike" cap="none">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rPr>
              <a:t>Backfire Manual: Tactics Against Injustice</a:t>
            </a:r>
            <a:r>
              <a:rPr lang="en-US" sz="1100" b="0" i="1" u="none" strike="noStrike" cap="none">
                <a:solidFill>
                  <a:srgbClr val="FFFFFF"/>
                </a:solidFill>
                <a:latin typeface="Arial"/>
                <a:ea typeface="Arial"/>
                <a:cs typeface="Arial"/>
                <a:sym typeface="Arial"/>
              </a:rPr>
              <a:t>, </a:t>
            </a:r>
            <a:r>
              <a:rPr lang="en-US" sz="1100" b="0" i="0" u="none" strike="noStrike" cap="none">
                <a:solidFill>
                  <a:srgbClr val="FFFFFF"/>
                </a:solidFill>
                <a:latin typeface="Arial"/>
                <a:ea typeface="Arial"/>
                <a:cs typeface="Arial"/>
                <a:sym typeface="Arial"/>
              </a:rPr>
              <a:t>Sparsnäs, Sweden: Irene Publishing, 2012.</a:t>
            </a: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Shape 241"/>
        <p:cNvGrpSpPr/>
        <p:nvPr/>
      </p:nvGrpSpPr>
      <p:grpSpPr>
        <a:xfrm>
          <a:off x="0" y="0"/>
          <a:ext cx="0" cy="0"/>
          <a:chOff x="0" y="0"/>
          <a:chExt cx="0" cy="0"/>
        </a:xfrm>
      </p:grpSpPr>
      <p:sp>
        <p:nvSpPr>
          <p:cNvPr id="242" name="Google Shape;242;g387845f5f11_0_586"/>
          <p:cNvSpPr/>
          <p:nvPr/>
        </p:nvSpPr>
        <p:spPr>
          <a:xfrm>
            <a:off x="0" y="0"/>
            <a:ext cx="19065240" cy="10211416"/>
          </a:xfrm>
          <a:custGeom>
            <a:avLst/>
            <a:gdLst/>
            <a:ahLst/>
            <a:cxnLst/>
            <a:rect l="l" t="t" r="r" b="b"/>
            <a:pathLst>
              <a:path w="18288000" h="10211416" extrusionOk="0">
                <a:moveTo>
                  <a:pt x="0" y="0"/>
                </a:moveTo>
                <a:lnTo>
                  <a:pt x="18288000" y="0"/>
                </a:lnTo>
                <a:lnTo>
                  <a:pt x="18288000" y="10211416"/>
                </a:lnTo>
                <a:lnTo>
                  <a:pt x="0" y="10211416"/>
                </a:lnTo>
                <a:lnTo>
                  <a:pt x="0" y="0"/>
                </a:lnTo>
                <a:close/>
              </a:path>
            </a:pathLst>
          </a:custGeom>
          <a:blipFill rotWithShape="1">
            <a:blip r:embed="rId3">
              <a:alphaModFix amt="71000"/>
            </a:blip>
            <a:stretch>
              <a:fillRect t="-12325" r="-4676" b="-12326"/>
            </a:stretch>
          </a:blipFill>
          <a:ln>
            <a:noFill/>
          </a:ln>
        </p:spPr>
        <p:txBody>
          <a:bodyPr/>
          <a:lstStyle/>
          <a:p>
            <a:endParaRPr lang="en-US"/>
          </a:p>
        </p:txBody>
      </p:sp>
      <p:sp>
        <p:nvSpPr>
          <p:cNvPr id="243" name="Google Shape;243;g387845f5f11_0_586"/>
          <p:cNvSpPr txBox="1"/>
          <p:nvPr/>
        </p:nvSpPr>
        <p:spPr>
          <a:xfrm>
            <a:off x="904777" y="2008825"/>
            <a:ext cx="12129600" cy="5710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5996"/>
              <a:buFont typeface="Arial"/>
              <a:buNone/>
            </a:pPr>
            <a:r>
              <a:rPr lang="en-US" sz="4696" b="1" i="0" u="none" strike="noStrike" cap="none">
                <a:solidFill>
                  <a:srgbClr val="FFFFFF"/>
                </a:solidFill>
                <a:latin typeface="Overpass Black"/>
                <a:ea typeface="Overpass Black"/>
                <a:cs typeface="Overpass Black"/>
                <a:sym typeface="Overpass Black"/>
              </a:rPr>
              <a:t>The environment of political violence and repression threatens to drive us into our corners, sit on our hands, and wait to be rescued. </a:t>
            </a:r>
            <a:br>
              <a:rPr lang="en-US" sz="4696" b="1" i="0" u="none" strike="noStrike" cap="none">
                <a:solidFill>
                  <a:srgbClr val="FFFFFF"/>
                </a:solidFill>
                <a:latin typeface="Overpass Black"/>
                <a:ea typeface="Overpass Black"/>
                <a:cs typeface="Overpass Black"/>
                <a:sym typeface="Overpass Black"/>
              </a:rPr>
            </a:br>
            <a:r>
              <a:rPr lang="en-US" sz="4696" b="1" i="0" u="none" strike="noStrike" cap="none">
                <a:solidFill>
                  <a:srgbClr val="FFFFFF"/>
                </a:solidFill>
                <a:latin typeface="Overpass Black"/>
                <a:ea typeface="Overpass Black"/>
                <a:cs typeface="Overpass Black"/>
                <a:sym typeface="Overpass Black"/>
              </a:rPr>
              <a:t>It fosters helplessness and undermines our sense of agency. </a:t>
            </a:r>
            <a:endParaRPr sz="4696" b="1" i="0" u="none" strike="noStrike" cap="none">
              <a:solidFill>
                <a:srgbClr val="FFFFFF"/>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rgbClr val="000000"/>
              </a:buClr>
              <a:buSzPts val="5996"/>
              <a:buFont typeface="Arial"/>
              <a:buNone/>
            </a:pPr>
            <a:endParaRPr sz="4696" b="1" i="0" u="sng" strike="noStrike" cap="none">
              <a:solidFill>
                <a:srgbClr val="FFFFFF"/>
              </a:solidFill>
              <a:latin typeface="Overpass Black"/>
              <a:ea typeface="Overpass Black"/>
              <a:cs typeface="Overpass Black"/>
              <a:sym typeface="Overpass Black"/>
            </a:endParaRPr>
          </a:p>
        </p:txBody>
      </p:sp>
      <p:sp>
        <p:nvSpPr>
          <p:cNvPr id="244" name="Google Shape;244;g387845f5f11_0_586"/>
          <p:cNvSpPr txBox="1"/>
          <p:nvPr/>
        </p:nvSpPr>
        <p:spPr>
          <a:xfrm>
            <a:off x="1308725" y="905500"/>
            <a:ext cx="11321700" cy="776700"/>
          </a:xfrm>
          <a:prstGeom prst="rect">
            <a:avLst/>
          </a:prstGeom>
          <a:noFill/>
          <a:ln>
            <a:noFill/>
          </a:ln>
        </p:spPr>
        <p:txBody>
          <a:bodyPr spcFirstLastPara="1" wrap="square" lIns="0" tIns="0" rIns="0" bIns="0" anchor="t" anchorCtr="0">
            <a:spAutoFit/>
          </a:bodyPr>
          <a:lstStyle/>
          <a:p>
            <a:pPr marL="0" marR="0" lvl="0" indent="0" algn="ctr" rtl="0">
              <a:lnSpc>
                <a:spcPct val="139986"/>
              </a:lnSpc>
              <a:spcBef>
                <a:spcPts val="0"/>
              </a:spcBef>
              <a:spcAft>
                <a:spcPts val="0"/>
              </a:spcAft>
              <a:buClr>
                <a:srgbClr val="000000"/>
              </a:buClr>
              <a:buSzPts val="2946"/>
              <a:buFont typeface="Arial"/>
              <a:buNone/>
            </a:pPr>
            <a:r>
              <a:rPr lang="en-US" sz="5046" b="1" i="0" u="none" strike="noStrike" cap="none">
                <a:solidFill>
                  <a:srgbClr val="FFD069"/>
                </a:solidFill>
                <a:latin typeface="Overpass Black"/>
                <a:ea typeface="Overpass Black"/>
                <a:cs typeface="Overpass Black"/>
                <a:sym typeface="Overpass Black"/>
              </a:rPr>
              <a:t>…BUT WE CAN GO ON OFFENSE!</a:t>
            </a:r>
            <a:endParaRPr sz="3500" b="0" i="0" u="none" strike="noStrike" cap="none">
              <a:solidFill>
                <a:srgbClr val="000000"/>
              </a:solidFill>
              <a:latin typeface="Arial"/>
              <a:ea typeface="Arial"/>
              <a:cs typeface="Arial"/>
              <a:sym typeface="Arial"/>
            </a:endParaRPr>
          </a:p>
        </p:txBody>
      </p:sp>
      <p:sp>
        <p:nvSpPr>
          <p:cNvPr id="245" name="Google Shape;245;g387845f5f11_0_586"/>
          <p:cNvSpPr/>
          <p:nvPr/>
        </p:nvSpPr>
        <p:spPr>
          <a:xfrm>
            <a:off x="10349625" y="2348625"/>
            <a:ext cx="8712361" cy="7938370"/>
          </a:xfrm>
          <a:custGeom>
            <a:avLst/>
            <a:gdLst/>
            <a:ahLst/>
            <a:cxnLst/>
            <a:rect l="l" t="t" r="r" b="b"/>
            <a:pathLst>
              <a:path w="7938370" h="7938370" extrusionOk="0">
                <a:moveTo>
                  <a:pt x="0" y="0"/>
                </a:moveTo>
                <a:lnTo>
                  <a:pt x="7938370" y="0"/>
                </a:lnTo>
                <a:lnTo>
                  <a:pt x="7938370" y="7938370"/>
                </a:lnTo>
                <a:lnTo>
                  <a:pt x="0" y="7938370"/>
                </a:lnTo>
                <a:lnTo>
                  <a:pt x="0" y="0"/>
                </a:lnTo>
                <a:close/>
              </a:path>
            </a:pathLst>
          </a:custGeom>
          <a:blipFill rotWithShape="1">
            <a:blip r:embed="rId4">
              <a:alphaModFix/>
            </a:blip>
            <a:stretch>
              <a:fillRect/>
            </a:stretch>
          </a:blipFill>
          <a:ln>
            <a:noFill/>
          </a:ln>
        </p:spPr>
        <p:txBody>
          <a:bodyPr/>
          <a:lstStyle/>
          <a:p>
            <a:endParaRPr lang="en-US"/>
          </a:p>
        </p:txBody>
      </p:sp>
      <p:grpSp>
        <p:nvGrpSpPr>
          <p:cNvPr id="246" name="Google Shape;246;g387845f5f11_0_586"/>
          <p:cNvGrpSpPr/>
          <p:nvPr/>
        </p:nvGrpSpPr>
        <p:grpSpPr>
          <a:xfrm>
            <a:off x="450926" y="8837300"/>
            <a:ext cx="4172400" cy="1122846"/>
            <a:chOff x="450926" y="8837300"/>
            <a:chExt cx="4172400" cy="1122846"/>
          </a:xfrm>
        </p:grpSpPr>
        <p:sp>
          <p:nvSpPr>
            <p:cNvPr id="247" name="Google Shape;247;g387845f5f11_0_586"/>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248" name="Google Shape;248;g387845f5f11_0_586"/>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249" name="Google Shape;249;g387845f5f11_0_586"/>
            <p:cNvPicPr preferRelativeResize="0"/>
            <p:nvPr/>
          </p:nvPicPr>
          <p:blipFill rotWithShape="1">
            <a:blip r:embed="rId5">
              <a:alphaModFix/>
            </a:blip>
            <a:srcRect/>
            <a:stretch/>
          </p:blipFill>
          <p:spPr>
            <a:xfrm>
              <a:off x="465938" y="8837300"/>
              <a:ext cx="2007000" cy="66900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Shape 253"/>
        <p:cNvGrpSpPr/>
        <p:nvPr/>
      </p:nvGrpSpPr>
      <p:grpSpPr>
        <a:xfrm>
          <a:off x="0" y="0"/>
          <a:ext cx="0" cy="0"/>
          <a:chOff x="0" y="0"/>
          <a:chExt cx="0" cy="0"/>
        </a:xfrm>
      </p:grpSpPr>
      <p:sp>
        <p:nvSpPr>
          <p:cNvPr id="254" name="Google Shape;254;p22"/>
          <p:cNvSpPr/>
          <p:nvPr/>
        </p:nvSpPr>
        <p:spPr>
          <a:xfrm>
            <a:off x="0" y="0"/>
            <a:ext cx="18425160" cy="10211416"/>
          </a:xfrm>
          <a:custGeom>
            <a:avLst/>
            <a:gdLst/>
            <a:ahLst/>
            <a:cxnLst/>
            <a:rect l="l" t="t" r="r" b="b"/>
            <a:pathLst>
              <a:path w="18288000" h="10211416" extrusionOk="0">
                <a:moveTo>
                  <a:pt x="0" y="0"/>
                </a:moveTo>
                <a:lnTo>
                  <a:pt x="18288000" y="0"/>
                </a:lnTo>
                <a:lnTo>
                  <a:pt x="18288000" y="10211416"/>
                </a:lnTo>
                <a:lnTo>
                  <a:pt x="0" y="10211416"/>
                </a:lnTo>
                <a:lnTo>
                  <a:pt x="0" y="0"/>
                </a:lnTo>
                <a:close/>
              </a:path>
            </a:pathLst>
          </a:custGeom>
          <a:blipFill rotWithShape="1">
            <a:blip r:embed="rId3">
              <a:alphaModFix amt="71000"/>
            </a:blip>
            <a:stretch>
              <a:fillRect t="-12319" r="-4673" b="-12317"/>
            </a:stretch>
          </a:blipFill>
          <a:ln>
            <a:noFill/>
          </a:ln>
        </p:spPr>
        <p:txBody>
          <a:bodyPr/>
          <a:lstStyle/>
          <a:p>
            <a:endParaRPr lang="en-US"/>
          </a:p>
        </p:txBody>
      </p:sp>
      <p:sp>
        <p:nvSpPr>
          <p:cNvPr id="255" name="Google Shape;255;p22"/>
          <p:cNvSpPr txBox="1"/>
          <p:nvPr/>
        </p:nvSpPr>
        <p:spPr>
          <a:xfrm>
            <a:off x="904777" y="2008825"/>
            <a:ext cx="12129600" cy="4879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5996"/>
              <a:buFont typeface="Arial"/>
              <a:buNone/>
            </a:pPr>
            <a:endParaRPr sz="4696" b="1" i="0" u="none" strike="noStrike" cap="none">
              <a:solidFill>
                <a:srgbClr val="FFFFFF"/>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rgbClr val="000000"/>
              </a:buClr>
              <a:buSzPts val="5996"/>
              <a:buFont typeface="Arial"/>
              <a:buNone/>
            </a:pPr>
            <a:endParaRPr sz="4696" b="1" i="0" u="none" strike="noStrike" cap="none">
              <a:solidFill>
                <a:srgbClr val="FFFFFF"/>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rgbClr val="000000"/>
              </a:buClr>
              <a:buSzPts val="5996"/>
              <a:buFont typeface="Arial"/>
              <a:buNone/>
            </a:pPr>
            <a:endParaRPr sz="4696" b="1" i="0" u="none" strike="noStrike" cap="none">
              <a:solidFill>
                <a:srgbClr val="FFFFFF"/>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rgbClr val="000000"/>
              </a:buClr>
              <a:buSzPts val="5996"/>
              <a:buFont typeface="Arial"/>
              <a:buNone/>
            </a:pPr>
            <a:r>
              <a:rPr lang="en-US" sz="4696" b="1" i="0" u="sng" strike="noStrike" cap="none">
                <a:solidFill>
                  <a:srgbClr val="FFFFFF"/>
                </a:solidFill>
                <a:latin typeface="Overpass Black"/>
                <a:ea typeface="Overpass Black"/>
                <a:cs typeface="Overpass Black"/>
                <a:sym typeface="Overpass Black"/>
              </a:rPr>
              <a:t>We are here to reclaim our power and agency and imagine what we can do in the face of political violence!  </a:t>
            </a:r>
            <a:endParaRPr sz="4696" b="1" i="0" u="sng" strike="noStrike" cap="none">
              <a:solidFill>
                <a:srgbClr val="FFFFFF"/>
              </a:solidFill>
              <a:latin typeface="Overpass Black"/>
              <a:ea typeface="Overpass Black"/>
              <a:cs typeface="Overpass Black"/>
              <a:sym typeface="Overpass Black"/>
            </a:endParaRPr>
          </a:p>
        </p:txBody>
      </p:sp>
      <p:sp>
        <p:nvSpPr>
          <p:cNvPr id="256" name="Google Shape;256;p22"/>
          <p:cNvSpPr txBox="1"/>
          <p:nvPr/>
        </p:nvSpPr>
        <p:spPr>
          <a:xfrm>
            <a:off x="1308725" y="905500"/>
            <a:ext cx="11321700" cy="776700"/>
          </a:xfrm>
          <a:prstGeom prst="rect">
            <a:avLst/>
          </a:prstGeom>
          <a:noFill/>
          <a:ln>
            <a:noFill/>
          </a:ln>
        </p:spPr>
        <p:txBody>
          <a:bodyPr spcFirstLastPara="1" wrap="square" lIns="0" tIns="0" rIns="0" bIns="0" anchor="t" anchorCtr="0">
            <a:spAutoFit/>
          </a:bodyPr>
          <a:lstStyle/>
          <a:p>
            <a:pPr marL="0" marR="0" lvl="0" indent="0" algn="ctr" rtl="0">
              <a:lnSpc>
                <a:spcPct val="139986"/>
              </a:lnSpc>
              <a:spcBef>
                <a:spcPts val="0"/>
              </a:spcBef>
              <a:spcAft>
                <a:spcPts val="0"/>
              </a:spcAft>
              <a:buClr>
                <a:srgbClr val="000000"/>
              </a:buClr>
              <a:buSzPts val="2946"/>
              <a:buFont typeface="Arial"/>
              <a:buNone/>
            </a:pPr>
            <a:r>
              <a:rPr lang="en-US" sz="5046" b="1" i="0" u="none" strike="noStrike" cap="none">
                <a:solidFill>
                  <a:srgbClr val="FFD069"/>
                </a:solidFill>
                <a:latin typeface="Overpass Black"/>
                <a:ea typeface="Overpass Black"/>
                <a:cs typeface="Overpass Black"/>
                <a:sym typeface="Overpass Black"/>
              </a:rPr>
              <a:t>…BUT WE CAN GO ON OFFENSE!</a:t>
            </a:r>
            <a:endParaRPr sz="3500" b="0" i="0" u="none" strike="noStrike" cap="none">
              <a:solidFill>
                <a:srgbClr val="000000"/>
              </a:solidFill>
              <a:latin typeface="Arial"/>
              <a:ea typeface="Arial"/>
              <a:cs typeface="Arial"/>
              <a:sym typeface="Arial"/>
            </a:endParaRPr>
          </a:p>
        </p:txBody>
      </p:sp>
      <p:sp>
        <p:nvSpPr>
          <p:cNvPr id="257" name="Google Shape;257;p22"/>
          <p:cNvSpPr/>
          <p:nvPr/>
        </p:nvSpPr>
        <p:spPr>
          <a:xfrm>
            <a:off x="10349625" y="2348625"/>
            <a:ext cx="8712361" cy="7938370"/>
          </a:xfrm>
          <a:custGeom>
            <a:avLst/>
            <a:gdLst/>
            <a:ahLst/>
            <a:cxnLst/>
            <a:rect l="l" t="t" r="r" b="b"/>
            <a:pathLst>
              <a:path w="7938370" h="7938370" extrusionOk="0">
                <a:moveTo>
                  <a:pt x="0" y="0"/>
                </a:moveTo>
                <a:lnTo>
                  <a:pt x="7938370" y="0"/>
                </a:lnTo>
                <a:lnTo>
                  <a:pt x="7938370" y="7938370"/>
                </a:lnTo>
                <a:lnTo>
                  <a:pt x="0" y="7938370"/>
                </a:lnTo>
                <a:lnTo>
                  <a:pt x="0" y="0"/>
                </a:lnTo>
                <a:close/>
              </a:path>
            </a:pathLst>
          </a:custGeom>
          <a:blipFill rotWithShape="1">
            <a:blip r:embed="rId4">
              <a:alphaModFix/>
            </a:blip>
            <a:stretch>
              <a:fillRect/>
            </a:stretch>
          </a:blipFill>
          <a:ln>
            <a:noFill/>
          </a:ln>
        </p:spPr>
        <p:txBody>
          <a:bodyPr/>
          <a:lstStyle/>
          <a:p>
            <a:endParaRPr lang="en-US"/>
          </a:p>
        </p:txBody>
      </p:sp>
      <p:grpSp>
        <p:nvGrpSpPr>
          <p:cNvPr id="258" name="Google Shape;258;p22"/>
          <p:cNvGrpSpPr/>
          <p:nvPr/>
        </p:nvGrpSpPr>
        <p:grpSpPr>
          <a:xfrm>
            <a:off x="450926" y="8837300"/>
            <a:ext cx="4172400" cy="1122846"/>
            <a:chOff x="450926" y="8837300"/>
            <a:chExt cx="4172400" cy="1122846"/>
          </a:xfrm>
        </p:grpSpPr>
        <p:sp>
          <p:nvSpPr>
            <p:cNvPr id="259" name="Google Shape;259;p22"/>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260" name="Google Shape;260;p22"/>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261" name="Google Shape;261;p22"/>
            <p:cNvPicPr preferRelativeResize="0"/>
            <p:nvPr/>
          </p:nvPicPr>
          <p:blipFill rotWithShape="1">
            <a:blip r:embed="rId5">
              <a:alphaModFix/>
            </a:blip>
            <a:srcRect/>
            <a:stretch/>
          </p:blipFill>
          <p:spPr>
            <a:xfrm>
              <a:off x="465938" y="8837300"/>
              <a:ext cx="2007000" cy="66900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265"/>
        <p:cNvGrpSpPr/>
        <p:nvPr/>
      </p:nvGrpSpPr>
      <p:grpSpPr>
        <a:xfrm>
          <a:off x="0" y="0"/>
          <a:ext cx="0" cy="0"/>
          <a:chOff x="0" y="0"/>
          <a:chExt cx="0" cy="0"/>
        </a:xfrm>
      </p:grpSpPr>
      <p:sp>
        <p:nvSpPr>
          <p:cNvPr id="266" name="Google Shape;266;g387845f5f11_0_873"/>
          <p:cNvSpPr txBox="1"/>
          <p:nvPr/>
        </p:nvSpPr>
        <p:spPr>
          <a:xfrm>
            <a:off x="1605757" y="400289"/>
            <a:ext cx="14552700" cy="1358400"/>
          </a:xfrm>
          <a:prstGeom prst="rect">
            <a:avLst/>
          </a:prstGeom>
          <a:noFill/>
          <a:ln>
            <a:noFill/>
          </a:ln>
        </p:spPr>
        <p:txBody>
          <a:bodyPr spcFirstLastPara="1" wrap="square" lIns="0" tIns="0" rIns="0" bIns="0" anchor="t" anchorCtr="0">
            <a:spAutoFit/>
          </a:bodyPr>
          <a:lstStyle/>
          <a:p>
            <a:pPr marL="0" marR="0" lvl="0" indent="0" algn="ctr" rtl="0">
              <a:lnSpc>
                <a:spcPct val="101991"/>
              </a:lnSpc>
              <a:spcBef>
                <a:spcPts val="0"/>
              </a:spcBef>
              <a:spcAft>
                <a:spcPts val="0"/>
              </a:spcAft>
              <a:buClr>
                <a:schemeClr val="dk1"/>
              </a:buClr>
              <a:buSzPts val="4369"/>
              <a:buFont typeface="Arial"/>
              <a:buNone/>
            </a:pPr>
            <a:r>
              <a:rPr lang="en-US" sz="4369" b="1" i="0" u="none" strike="noStrike" cap="none">
                <a:solidFill>
                  <a:schemeClr val="lt1"/>
                </a:solidFill>
                <a:latin typeface="Overpass Black"/>
                <a:ea typeface="Overpass Black"/>
                <a:cs typeface="Overpass Black"/>
                <a:sym typeface="Overpass Black"/>
              </a:rPr>
              <a:t>THE SELMA TO MONTGOMERY MARCHES</a:t>
            </a:r>
            <a:endParaRPr sz="1400" b="0" i="0" u="none" strike="noStrike" cap="none">
              <a:solidFill>
                <a:schemeClr val="dk1"/>
              </a:solidFill>
              <a:latin typeface="Arial"/>
              <a:ea typeface="Arial"/>
              <a:cs typeface="Arial"/>
              <a:sym typeface="Arial"/>
            </a:endParaRPr>
          </a:p>
          <a:p>
            <a:pPr marL="0" marR="0" lvl="0" indent="0" algn="ctr" rtl="0">
              <a:lnSpc>
                <a:spcPct val="101991"/>
              </a:lnSpc>
              <a:spcBef>
                <a:spcPts val="0"/>
              </a:spcBef>
              <a:spcAft>
                <a:spcPts val="0"/>
              </a:spcAft>
              <a:buClr>
                <a:srgbClr val="000000"/>
              </a:buClr>
              <a:buSzPts val="4369"/>
              <a:buFont typeface="Arial"/>
              <a:buNone/>
            </a:pPr>
            <a:endParaRPr sz="4369" b="1" i="0" u="none" strike="noStrike" cap="none">
              <a:solidFill>
                <a:srgbClr val="FFFFFF"/>
              </a:solidFill>
              <a:latin typeface="Overpass Black"/>
              <a:ea typeface="Overpass Black"/>
              <a:cs typeface="Overpass Black"/>
              <a:sym typeface="Overpass Black"/>
            </a:endParaRPr>
          </a:p>
        </p:txBody>
      </p:sp>
      <p:sp>
        <p:nvSpPr>
          <p:cNvPr id="267" name="Google Shape;267;g387845f5f11_0_873"/>
          <p:cNvSpPr txBox="1"/>
          <p:nvPr/>
        </p:nvSpPr>
        <p:spPr>
          <a:xfrm>
            <a:off x="4532697" y="1138375"/>
            <a:ext cx="8698800" cy="529800"/>
          </a:xfrm>
          <a:prstGeom prst="rect">
            <a:avLst/>
          </a:prstGeom>
          <a:noFill/>
          <a:ln>
            <a:noFill/>
          </a:ln>
        </p:spPr>
        <p:txBody>
          <a:bodyPr spcFirstLastPara="1" wrap="square" lIns="0" tIns="0" rIns="0" bIns="0" anchor="t" anchorCtr="0">
            <a:spAutoFit/>
          </a:bodyPr>
          <a:lstStyle/>
          <a:p>
            <a:pPr marL="0" marR="0" lvl="0" indent="0" algn="ctr" rtl="0">
              <a:lnSpc>
                <a:spcPct val="114004"/>
              </a:lnSpc>
              <a:spcBef>
                <a:spcPts val="0"/>
              </a:spcBef>
              <a:spcAft>
                <a:spcPts val="0"/>
              </a:spcAft>
              <a:buClr>
                <a:srgbClr val="000000"/>
              </a:buClr>
              <a:buSzPts val="2742"/>
              <a:buFont typeface="Arial"/>
              <a:buNone/>
            </a:pPr>
            <a:r>
              <a:rPr lang="en-US" sz="3441" b="0" i="0" u="none" strike="noStrike" cap="none">
                <a:solidFill>
                  <a:srgbClr val="FFFFFF"/>
                </a:solidFill>
                <a:latin typeface="Overpass ExtraLight"/>
                <a:ea typeface="Overpass ExtraLight"/>
                <a:cs typeface="Overpass ExtraLight"/>
                <a:sym typeface="Overpass ExtraLight"/>
              </a:rPr>
              <a:t>SELMA, AL  |  1965</a:t>
            </a:r>
            <a:endParaRPr sz="2100" b="0" i="0" u="none" strike="noStrike" cap="none">
              <a:solidFill>
                <a:srgbClr val="000000"/>
              </a:solidFill>
              <a:latin typeface="Arial"/>
              <a:ea typeface="Arial"/>
              <a:cs typeface="Arial"/>
              <a:sym typeface="Arial"/>
            </a:endParaRPr>
          </a:p>
        </p:txBody>
      </p:sp>
      <p:pic>
        <p:nvPicPr>
          <p:cNvPr id="268" name="Google Shape;268;g387845f5f11_0_873" descr="Selma, Alabama is cemented in American history as a place that sparked great change in 1965. But understanding how requires us to look back at the events of 1963. Follow as Sherri Bevel, co-founder of the Addie Wyatt Center for Nonviolence Training, and Rev. Stephen Green, pastor and founder of Faith for Black Lives, explore how leaders of the Civil Rights Movement made violence backfire. &#10;&#10;&#10;&#10;About Harnessing Our Power to End Political Violence: &#10;Political violence—and threats of political violence—are a direct assault on US democracy, the Constitution, and the rights and freedoms of people across the nation. They do enormous damage, and they are increasing. &#10;For a country with a population of over 330 million, relatively few in the United States are directly physically attacked for their political activities. However, when these incidents happen, fear ripples outward among public officials and communities and significantly undermines democracy. &#10;Equally damaging is the rapidly growing number of people who receive threats based on their political views or professional responsibilities. Virtually no one is exempt from being targeted. Threats are directed at non-partisan election workers; elected officials of both major parties; professionals in schools, healthcare, and libraries; clergy; journalists; members of the judiciary; members of law enforcement; non-profit organizations; historically marginalized groups; businesses; and ordinary people seeking to uphold democracy and Constitutional rights. &#10;&#10;HOPE-PV is an initiative for individuals and groups across the US who are fed up with this. It’s for people who recognize the dire stakes that political violence and threats create for our country, and who want to work together nonviolently to protect our communities and uphold democracy. A key to doing so is by making threats and political violence backfire against perpetrators and those who encourage them. We need to stand up to those who want to silence our voices, who try to deny us our rights, and who aim to bully their way into political influence through intimidation and violence.&#10;&#10;Learn more about the HOPE initiative and download our guide here:&#10;https://www.endpoliticalviolence.org" title="From Selma to Montgomery: How Civil Rights Leaders Made Political Violence Backfire">
            <a:hlinkClick r:id="rId3"/>
          </p:cNvPr>
          <p:cNvPicPr preferRelativeResize="0"/>
          <p:nvPr/>
        </p:nvPicPr>
        <p:blipFill rotWithShape="1">
          <a:blip r:embed="rId4">
            <a:alphaModFix/>
          </a:blip>
          <a:srcRect/>
          <a:stretch/>
        </p:blipFill>
        <p:spPr>
          <a:xfrm>
            <a:off x="2391813" y="2315236"/>
            <a:ext cx="12980575" cy="7301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rgbClr val="00004D"/>
        </a:solidFill>
        <a:effectLst/>
      </p:bgPr>
    </p:bg>
    <p:spTree>
      <p:nvGrpSpPr>
        <p:cNvPr id="1" name="Shape 272"/>
        <p:cNvGrpSpPr/>
        <p:nvPr/>
      </p:nvGrpSpPr>
      <p:grpSpPr>
        <a:xfrm>
          <a:off x="0" y="0"/>
          <a:ext cx="0" cy="0"/>
          <a:chOff x="0" y="0"/>
          <a:chExt cx="0" cy="0"/>
        </a:xfrm>
      </p:grpSpPr>
      <p:sp>
        <p:nvSpPr>
          <p:cNvPr id="273" name="Google Shape;273;g2f6e8194aa5_0_0"/>
          <p:cNvSpPr txBox="1"/>
          <p:nvPr/>
        </p:nvSpPr>
        <p:spPr>
          <a:xfrm>
            <a:off x="1605757" y="400289"/>
            <a:ext cx="14552700" cy="1358400"/>
          </a:xfrm>
          <a:prstGeom prst="rect">
            <a:avLst/>
          </a:prstGeom>
          <a:noFill/>
          <a:ln>
            <a:noFill/>
          </a:ln>
        </p:spPr>
        <p:txBody>
          <a:bodyPr spcFirstLastPara="1" wrap="square" lIns="0" tIns="0" rIns="0" bIns="0" anchor="t" anchorCtr="0">
            <a:spAutoFit/>
          </a:bodyPr>
          <a:lstStyle/>
          <a:p>
            <a:pPr marL="0" marR="0" lvl="0" indent="0" algn="ctr" rtl="0">
              <a:lnSpc>
                <a:spcPct val="101991"/>
              </a:lnSpc>
              <a:spcBef>
                <a:spcPts val="0"/>
              </a:spcBef>
              <a:spcAft>
                <a:spcPts val="0"/>
              </a:spcAft>
              <a:buClr>
                <a:schemeClr val="dk1"/>
              </a:buClr>
              <a:buSzPts val="4369"/>
              <a:buFont typeface="Arial"/>
              <a:buNone/>
            </a:pPr>
            <a:r>
              <a:rPr lang="en-US" sz="4369" b="1" i="0" u="none" strike="noStrike" cap="none">
                <a:solidFill>
                  <a:schemeClr val="lt1"/>
                </a:solidFill>
                <a:latin typeface="Overpass Black"/>
                <a:ea typeface="Overpass Black"/>
                <a:cs typeface="Overpass Black"/>
                <a:sym typeface="Overpass Black"/>
              </a:rPr>
              <a:t>THE SELMA TO MONTGOMERY MARCHES</a:t>
            </a:r>
            <a:endParaRPr sz="1400" b="0" i="0" u="none" strike="noStrike" cap="none">
              <a:solidFill>
                <a:schemeClr val="dk1"/>
              </a:solidFill>
              <a:latin typeface="Arial"/>
              <a:ea typeface="Arial"/>
              <a:cs typeface="Arial"/>
              <a:sym typeface="Arial"/>
            </a:endParaRPr>
          </a:p>
          <a:p>
            <a:pPr marL="0" marR="0" lvl="0" indent="0" algn="ctr" rtl="0">
              <a:lnSpc>
                <a:spcPct val="101991"/>
              </a:lnSpc>
              <a:spcBef>
                <a:spcPts val="0"/>
              </a:spcBef>
              <a:spcAft>
                <a:spcPts val="0"/>
              </a:spcAft>
              <a:buClr>
                <a:srgbClr val="000000"/>
              </a:buClr>
              <a:buSzPts val="4369"/>
              <a:buFont typeface="Arial"/>
              <a:buNone/>
            </a:pPr>
            <a:endParaRPr sz="4369" b="1" i="0" u="none" strike="noStrike" cap="none">
              <a:solidFill>
                <a:srgbClr val="FFFFFF"/>
              </a:solidFill>
              <a:latin typeface="Overpass Black"/>
              <a:ea typeface="Overpass Black"/>
              <a:cs typeface="Overpass Black"/>
              <a:sym typeface="Overpass Black"/>
            </a:endParaRPr>
          </a:p>
        </p:txBody>
      </p:sp>
      <p:sp>
        <p:nvSpPr>
          <p:cNvPr id="274" name="Google Shape;274;g2f6e8194aa5_0_0"/>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275" name="Google Shape;275;g2f6e8194aa5_0_0"/>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276" name="Google Shape;276;g2f6e8194aa5_0_0"/>
          <p:cNvPicPr preferRelativeResize="0"/>
          <p:nvPr/>
        </p:nvPicPr>
        <p:blipFill rotWithShape="1">
          <a:blip r:embed="rId3">
            <a:alphaModFix/>
          </a:blip>
          <a:srcRect/>
          <a:stretch/>
        </p:blipFill>
        <p:spPr>
          <a:xfrm>
            <a:off x="465938" y="8837300"/>
            <a:ext cx="2007000" cy="669000"/>
          </a:xfrm>
          <a:prstGeom prst="rect">
            <a:avLst/>
          </a:prstGeom>
          <a:noFill/>
          <a:ln>
            <a:noFill/>
          </a:ln>
        </p:spPr>
      </p:pic>
      <p:sp>
        <p:nvSpPr>
          <p:cNvPr id="277" name="Google Shape;277;g2f6e8194aa5_0_0"/>
          <p:cNvSpPr txBox="1"/>
          <p:nvPr/>
        </p:nvSpPr>
        <p:spPr>
          <a:xfrm>
            <a:off x="799200" y="2301625"/>
            <a:ext cx="16689600" cy="653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rgbClr val="FFFFFF"/>
                </a:solidFill>
                <a:latin typeface="Overpass"/>
                <a:ea typeface="Overpass"/>
                <a:cs typeface="Overpass"/>
                <a:sym typeface="Overpass"/>
              </a:rPr>
              <a:t>On March 7th, 1965, hundreds of people began to march peacefully in Selma, but the work leading up to that day began well before. For years, groups like the Southern Christian Leadership Conference and the Student Nonviolent Coordinating Committee had been holding lunch counter sit-ins and Freedom Rides to advocate for equal rights for Black Americans. </a:t>
            </a:r>
            <a:endParaRPr sz="3300" b="0" i="0" u="none" strike="noStrike" cap="none">
              <a:solidFill>
                <a:srgbClr val="FFFFFF"/>
              </a:solidFill>
              <a:latin typeface="Overpass"/>
              <a:ea typeface="Overpass"/>
              <a:cs typeface="Overpass"/>
              <a:sym typeface="Overpass"/>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FFFFFF"/>
              </a:solidFill>
              <a:latin typeface="Overpass"/>
              <a:ea typeface="Overpass"/>
              <a:cs typeface="Overpass"/>
              <a:sym typeface="Overpass"/>
            </a:endParaRPr>
          </a:p>
          <a:p>
            <a:pPr marL="0" marR="0" lvl="0" indent="0" algn="l" rtl="0">
              <a:lnSpc>
                <a:spcPct val="100000"/>
              </a:lnSpc>
              <a:spcBef>
                <a:spcPts val="0"/>
              </a:spcBef>
              <a:spcAft>
                <a:spcPts val="0"/>
              </a:spcAft>
              <a:buClr>
                <a:schemeClr val="dk1"/>
              </a:buClr>
              <a:buSzPts val="1100"/>
              <a:buFont typeface="Arial"/>
              <a:buNone/>
            </a:pPr>
            <a:r>
              <a:rPr lang="en-US" sz="3300" b="0" i="0" u="none" strike="noStrike" cap="none">
                <a:solidFill>
                  <a:schemeClr val="lt1"/>
                </a:solidFill>
                <a:latin typeface="Overpass"/>
                <a:ea typeface="Overpass"/>
                <a:cs typeface="Overpass"/>
                <a:sym typeface="Overpass"/>
              </a:rPr>
              <a:t>In anticipation of the violence they would encounter, they held nonviolent action workshops, during which they simulated the harassment they might face from supporters of segregation. They practiced responding to antagonization and violence with nonviolent discipline, song, and prayer. Organizers ensured photographers would be at the marches to capture evidence of any violence and injustice carried out against them.</a:t>
            </a:r>
            <a:endParaRPr sz="33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FFFFFF"/>
              </a:solidFill>
              <a:latin typeface="Overpass"/>
              <a:ea typeface="Overpass"/>
              <a:cs typeface="Overpass"/>
              <a:sym typeface="Overpass"/>
            </a:endParaRPr>
          </a:p>
        </p:txBody>
      </p:sp>
      <p:sp>
        <p:nvSpPr>
          <p:cNvPr id="278" name="Google Shape;278;g2f6e8194aa5_0_0"/>
          <p:cNvSpPr txBox="1"/>
          <p:nvPr/>
        </p:nvSpPr>
        <p:spPr>
          <a:xfrm>
            <a:off x="4532697" y="1290775"/>
            <a:ext cx="8698800" cy="529800"/>
          </a:xfrm>
          <a:prstGeom prst="rect">
            <a:avLst/>
          </a:prstGeom>
          <a:noFill/>
          <a:ln>
            <a:noFill/>
          </a:ln>
        </p:spPr>
        <p:txBody>
          <a:bodyPr spcFirstLastPara="1" wrap="square" lIns="0" tIns="0" rIns="0" bIns="0" anchor="t" anchorCtr="0">
            <a:spAutoFit/>
          </a:bodyPr>
          <a:lstStyle/>
          <a:p>
            <a:pPr marL="0" marR="0" lvl="0" indent="0" algn="ctr" rtl="0">
              <a:lnSpc>
                <a:spcPct val="114004"/>
              </a:lnSpc>
              <a:spcBef>
                <a:spcPts val="0"/>
              </a:spcBef>
              <a:spcAft>
                <a:spcPts val="0"/>
              </a:spcAft>
              <a:buClr>
                <a:srgbClr val="000000"/>
              </a:buClr>
              <a:buSzPts val="2742"/>
              <a:buFont typeface="Arial"/>
              <a:buNone/>
            </a:pPr>
            <a:r>
              <a:rPr lang="en-US" sz="3441" b="0" i="0" u="none" strike="noStrike" cap="none">
                <a:solidFill>
                  <a:srgbClr val="FFFFFF"/>
                </a:solidFill>
                <a:latin typeface="Overpass ExtraLight"/>
                <a:ea typeface="Overpass ExtraLight"/>
                <a:cs typeface="Overpass ExtraLight"/>
                <a:sym typeface="Overpass ExtraLight"/>
              </a:rPr>
              <a:t>SELMA, AL  |  1965</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rgbClr val="00004D"/>
        </a:solidFill>
        <a:effectLst/>
      </p:bgPr>
    </p:bg>
    <p:spTree>
      <p:nvGrpSpPr>
        <p:cNvPr id="1" name="Shape 282"/>
        <p:cNvGrpSpPr/>
        <p:nvPr/>
      </p:nvGrpSpPr>
      <p:grpSpPr>
        <a:xfrm>
          <a:off x="0" y="0"/>
          <a:ext cx="0" cy="0"/>
          <a:chOff x="0" y="0"/>
          <a:chExt cx="0" cy="0"/>
        </a:xfrm>
      </p:grpSpPr>
      <p:sp>
        <p:nvSpPr>
          <p:cNvPr id="283" name="Google Shape;283;g2f6e8194aa5_0_84"/>
          <p:cNvSpPr txBox="1"/>
          <p:nvPr/>
        </p:nvSpPr>
        <p:spPr>
          <a:xfrm>
            <a:off x="1605757" y="400289"/>
            <a:ext cx="14552700" cy="1358400"/>
          </a:xfrm>
          <a:prstGeom prst="rect">
            <a:avLst/>
          </a:prstGeom>
          <a:noFill/>
          <a:ln>
            <a:noFill/>
          </a:ln>
        </p:spPr>
        <p:txBody>
          <a:bodyPr spcFirstLastPara="1" wrap="square" lIns="0" tIns="0" rIns="0" bIns="0" anchor="t" anchorCtr="0">
            <a:spAutoFit/>
          </a:bodyPr>
          <a:lstStyle/>
          <a:p>
            <a:pPr marL="0" marR="0" lvl="0" indent="0" algn="ctr" rtl="0">
              <a:lnSpc>
                <a:spcPct val="101991"/>
              </a:lnSpc>
              <a:spcBef>
                <a:spcPts val="0"/>
              </a:spcBef>
              <a:spcAft>
                <a:spcPts val="0"/>
              </a:spcAft>
              <a:buClr>
                <a:schemeClr val="dk1"/>
              </a:buClr>
              <a:buSzPts val="4369"/>
              <a:buFont typeface="Arial"/>
              <a:buNone/>
            </a:pPr>
            <a:r>
              <a:rPr lang="en-US" sz="4369" b="1" i="0" u="none" strike="noStrike" cap="none">
                <a:solidFill>
                  <a:schemeClr val="lt1"/>
                </a:solidFill>
                <a:latin typeface="Overpass Black"/>
                <a:ea typeface="Overpass Black"/>
                <a:cs typeface="Overpass Black"/>
                <a:sym typeface="Overpass Black"/>
              </a:rPr>
              <a:t>THE SELMA TO MONTGOMERY MARCHES</a:t>
            </a:r>
            <a:endParaRPr sz="1400" b="0" i="0" u="none" strike="noStrike" cap="none">
              <a:solidFill>
                <a:schemeClr val="dk1"/>
              </a:solidFill>
              <a:latin typeface="Arial"/>
              <a:ea typeface="Arial"/>
              <a:cs typeface="Arial"/>
              <a:sym typeface="Arial"/>
            </a:endParaRPr>
          </a:p>
          <a:p>
            <a:pPr marL="0" marR="0" lvl="0" indent="0" algn="ctr" rtl="0">
              <a:lnSpc>
                <a:spcPct val="101991"/>
              </a:lnSpc>
              <a:spcBef>
                <a:spcPts val="0"/>
              </a:spcBef>
              <a:spcAft>
                <a:spcPts val="0"/>
              </a:spcAft>
              <a:buClr>
                <a:srgbClr val="000000"/>
              </a:buClr>
              <a:buSzPts val="4369"/>
              <a:buFont typeface="Arial"/>
              <a:buNone/>
            </a:pPr>
            <a:endParaRPr sz="4369" b="1" i="0" u="none" strike="noStrike" cap="none">
              <a:solidFill>
                <a:srgbClr val="FFFFFF"/>
              </a:solidFill>
              <a:latin typeface="Overpass Black"/>
              <a:ea typeface="Overpass Black"/>
              <a:cs typeface="Overpass Black"/>
              <a:sym typeface="Overpass Black"/>
            </a:endParaRPr>
          </a:p>
        </p:txBody>
      </p:sp>
      <p:sp>
        <p:nvSpPr>
          <p:cNvPr id="284" name="Google Shape;284;g2f6e8194aa5_0_84"/>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285" name="Google Shape;285;g2f6e8194aa5_0_84"/>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286" name="Google Shape;286;g2f6e8194aa5_0_84"/>
          <p:cNvPicPr preferRelativeResize="0"/>
          <p:nvPr/>
        </p:nvPicPr>
        <p:blipFill rotWithShape="1">
          <a:blip r:embed="rId3">
            <a:alphaModFix/>
          </a:blip>
          <a:srcRect/>
          <a:stretch/>
        </p:blipFill>
        <p:spPr>
          <a:xfrm>
            <a:off x="465938" y="8837300"/>
            <a:ext cx="2007000" cy="669000"/>
          </a:xfrm>
          <a:prstGeom prst="rect">
            <a:avLst/>
          </a:prstGeom>
          <a:noFill/>
          <a:ln>
            <a:noFill/>
          </a:ln>
        </p:spPr>
      </p:pic>
      <p:sp>
        <p:nvSpPr>
          <p:cNvPr id="287" name="Google Shape;287;g2f6e8194aa5_0_84"/>
          <p:cNvSpPr txBox="1"/>
          <p:nvPr/>
        </p:nvSpPr>
        <p:spPr>
          <a:xfrm>
            <a:off x="799200" y="2073025"/>
            <a:ext cx="16689600" cy="653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3300" b="0" i="0" u="none" strike="noStrike" cap="none">
                <a:solidFill>
                  <a:srgbClr val="FFFFFF"/>
                </a:solidFill>
                <a:latin typeface="Overpass"/>
                <a:ea typeface="Overpass"/>
                <a:cs typeface="Overpass"/>
                <a:sym typeface="Overpass"/>
              </a:rPr>
              <a:t>On the day the march began, facing imminent violence from state troopers in Selma, organizers knew that the images of peaceful marchers being tear gassed and beaten by state troopers would </a:t>
            </a:r>
            <a:r>
              <a:rPr lang="en-US" sz="3300" b="1" i="0" u="none" strike="noStrike" cap="none">
                <a:solidFill>
                  <a:srgbClr val="FFFFFF"/>
                </a:solidFill>
                <a:latin typeface="Overpass"/>
                <a:ea typeface="Overpass"/>
                <a:cs typeface="Overpass"/>
                <a:sym typeface="Overpass"/>
              </a:rPr>
              <a:t>reveal</a:t>
            </a:r>
            <a:r>
              <a:rPr lang="en-US" sz="3300" b="0" i="0" u="none" strike="noStrike" cap="none">
                <a:solidFill>
                  <a:srgbClr val="FFFFFF"/>
                </a:solidFill>
                <a:latin typeface="Overpass"/>
                <a:ea typeface="Overpass"/>
                <a:cs typeface="Overpass"/>
                <a:sym typeface="Overpass"/>
              </a:rPr>
              <a:t> the grave injustices they had been suffering to the world.</a:t>
            </a:r>
            <a:endParaRPr sz="3300" b="0" i="0" u="none" strike="noStrike" cap="none">
              <a:solidFill>
                <a:srgbClr val="FFFFFF"/>
              </a:solidFill>
              <a:latin typeface="Overpass"/>
              <a:ea typeface="Overpass"/>
              <a:cs typeface="Overpass"/>
              <a:sym typeface="Overpass"/>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FFFFFF"/>
              </a:solidFill>
              <a:latin typeface="Overpass"/>
              <a:ea typeface="Overpass"/>
              <a:cs typeface="Overpass"/>
              <a:sym typeface="Overpass"/>
            </a:endParaRPr>
          </a:p>
          <a:p>
            <a:pPr marL="0" marR="0" lvl="0" indent="0" algn="l" rtl="0">
              <a:lnSpc>
                <a:spcPct val="100000"/>
              </a:lnSpc>
              <a:spcBef>
                <a:spcPts val="0"/>
              </a:spcBef>
              <a:spcAft>
                <a:spcPts val="0"/>
              </a:spcAft>
              <a:buClr>
                <a:schemeClr val="dk1"/>
              </a:buClr>
              <a:buSzPts val="1100"/>
              <a:buFont typeface="Arial"/>
              <a:buNone/>
            </a:pPr>
            <a:r>
              <a:rPr lang="en-US" sz="3300" b="0" i="0" u="none" strike="noStrike" cap="none">
                <a:solidFill>
                  <a:srgbClr val="FFFFFF"/>
                </a:solidFill>
                <a:latin typeface="Overpass"/>
                <a:ea typeface="Overpass"/>
                <a:cs typeface="Overpass"/>
                <a:sym typeface="Overpass"/>
              </a:rPr>
              <a:t>Footage of the brutality they endured on “Bloody Sunday” was shown on national TV and in newspapers across the country. The images of Black people who had just left Sunday services being battered by white state troopers also pushed back on assumptions that the demonstrators were an angry and unruly mob.</a:t>
            </a:r>
            <a:endParaRPr sz="3300" b="0" i="0" u="none" strike="noStrike" cap="none">
              <a:solidFill>
                <a:srgbClr val="FFFFFF"/>
              </a:solidFill>
              <a:latin typeface="Overpass"/>
              <a:ea typeface="Overpass"/>
              <a:cs typeface="Overpass"/>
              <a:sym typeface="Overpass"/>
            </a:endParaRPr>
          </a:p>
          <a:p>
            <a:pPr marL="0" marR="0" lvl="0" indent="0" algn="l" rtl="0">
              <a:lnSpc>
                <a:spcPct val="100000"/>
              </a:lnSpc>
              <a:spcBef>
                <a:spcPts val="0"/>
              </a:spcBef>
              <a:spcAft>
                <a:spcPts val="0"/>
              </a:spcAft>
              <a:buClr>
                <a:schemeClr val="dk1"/>
              </a:buClr>
              <a:buSzPts val="1100"/>
              <a:buFont typeface="Arial"/>
              <a:buNone/>
            </a:pPr>
            <a:endParaRPr sz="3300" b="0" i="0" u="none" strike="noStrike" cap="none">
              <a:solidFill>
                <a:srgbClr val="FFFFFF"/>
              </a:solidFill>
              <a:latin typeface="Overpass"/>
              <a:ea typeface="Overpass"/>
              <a:cs typeface="Overpass"/>
              <a:sym typeface="Overpass"/>
            </a:endParaRPr>
          </a:p>
          <a:p>
            <a:pPr marL="0" marR="0" lvl="0" indent="0" algn="l" rtl="0">
              <a:lnSpc>
                <a:spcPct val="100000"/>
              </a:lnSpc>
              <a:spcBef>
                <a:spcPts val="0"/>
              </a:spcBef>
              <a:spcAft>
                <a:spcPts val="0"/>
              </a:spcAft>
              <a:buClr>
                <a:schemeClr val="dk1"/>
              </a:buClr>
              <a:buSzPts val="1100"/>
              <a:buFont typeface="Arial"/>
              <a:buNone/>
            </a:pPr>
            <a:r>
              <a:rPr lang="en-US" sz="3300" b="0" i="0" u="none" strike="noStrike" cap="none">
                <a:solidFill>
                  <a:schemeClr val="lt1"/>
                </a:solidFill>
                <a:latin typeface="Overpass"/>
                <a:ea typeface="Overpass"/>
                <a:cs typeface="Overpass"/>
                <a:sym typeface="Overpass"/>
              </a:rPr>
              <a:t>And photos capturing the diversity of people who supported the movement by marching helped to </a:t>
            </a:r>
            <a:r>
              <a:rPr lang="en-US" sz="3300" b="1" i="0" u="none" strike="noStrike" cap="none">
                <a:solidFill>
                  <a:schemeClr val="lt1"/>
                </a:solidFill>
                <a:latin typeface="Overpass"/>
                <a:ea typeface="Overpass"/>
                <a:cs typeface="Overpass"/>
                <a:sym typeface="Overpass"/>
              </a:rPr>
              <a:t>re-frame</a:t>
            </a:r>
            <a:r>
              <a:rPr lang="en-US" sz="3300" b="0" i="0" u="none" strike="noStrike" cap="none">
                <a:solidFill>
                  <a:schemeClr val="lt1"/>
                </a:solidFill>
                <a:latin typeface="Overpass"/>
                <a:ea typeface="Overpass"/>
                <a:cs typeface="Overpass"/>
                <a:sym typeface="Overpass"/>
              </a:rPr>
              <a:t> the narrative that only Black Americans were participating in the Civil Rights movement. As organizers predicted, exposing these abuses led to widespread outrage that they were able to </a:t>
            </a:r>
            <a:r>
              <a:rPr lang="en-US" sz="3300" b="1" i="0" u="none" strike="noStrike" cap="none">
                <a:solidFill>
                  <a:schemeClr val="lt1"/>
                </a:solidFill>
                <a:latin typeface="Overpass"/>
                <a:ea typeface="Overpass"/>
                <a:cs typeface="Overpass"/>
                <a:sym typeface="Overpass"/>
              </a:rPr>
              <a:t>redirect</a:t>
            </a:r>
            <a:r>
              <a:rPr lang="en-US" sz="3300" b="0" i="0" u="none" strike="noStrike" cap="none">
                <a:solidFill>
                  <a:schemeClr val="lt1"/>
                </a:solidFill>
                <a:latin typeface="Overpass"/>
                <a:ea typeface="Overpass"/>
                <a:cs typeface="Overpass"/>
                <a:sym typeface="Overpass"/>
              </a:rPr>
              <a:t> into action.</a:t>
            </a:r>
            <a:endParaRPr sz="33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chemeClr val="dk1"/>
              </a:buClr>
              <a:buSzPts val="1100"/>
              <a:buFont typeface="Arial"/>
              <a:buNone/>
            </a:pPr>
            <a:endParaRPr sz="3300" b="0" i="0" u="none" strike="noStrike" cap="none">
              <a:solidFill>
                <a:srgbClr val="FFFFFF"/>
              </a:solidFill>
              <a:latin typeface="Overpass"/>
              <a:ea typeface="Overpass"/>
              <a:cs typeface="Overpass"/>
              <a:sym typeface="Overpass"/>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FFFFFF"/>
              </a:solidFill>
              <a:latin typeface="Overpass"/>
              <a:ea typeface="Overpass"/>
              <a:cs typeface="Overpass"/>
              <a:sym typeface="Overpass"/>
            </a:endParaRPr>
          </a:p>
        </p:txBody>
      </p:sp>
      <p:sp>
        <p:nvSpPr>
          <p:cNvPr id="288" name="Google Shape;288;g2f6e8194aa5_0_84"/>
          <p:cNvSpPr txBox="1"/>
          <p:nvPr/>
        </p:nvSpPr>
        <p:spPr>
          <a:xfrm>
            <a:off x="4532697" y="1290775"/>
            <a:ext cx="8698800" cy="529800"/>
          </a:xfrm>
          <a:prstGeom prst="rect">
            <a:avLst/>
          </a:prstGeom>
          <a:noFill/>
          <a:ln>
            <a:noFill/>
          </a:ln>
        </p:spPr>
        <p:txBody>
          <a:bodyPr spcFirstLastPara="1" wrap="square" lIns="0" tIns="0" rIns="0" bIns="0" anchor="t" anchorCtr="0">
            <a:spAutoFit/>
          </a:bodyPr>
          <a:lstStyle/>
          <a:p>
            <a:pPr marL="0" marR="0" lvl="0" indent="0" algn="ctr" rtl="0">
              <a:lnSpc>
                <a:spcPct val="114004"/>
              </a:lnSpc>
              <a:spcBef>
                <a:spcPts val="0"/>
              </a:spcBef>
              <a:spcAft>
                <a:spcPts val="0"/>
              </a:spcAft>
              <a:buClr>
                <a:srgbClr val="000000"/>
              </a:buClr>
              <a:buSzPts val="2742"/>
              <a:buFont typeface="Arial"/>
              <a:buNone/>
            </a:pPr>
            <a:r>
              <a:rPr lang="en-US" sz="3441" b="0" i="0" u="none" strike="noStrike" cap="none">
                <a:solidFill>
                  <a:srgbClr val="FFFFFF"/>
                </a:solidFill>
                <a:latin typeface="Overpass ExtraLight"/>
                <a:ea typeface="Overpass ExtraLight"/>
                <a:cs typeface="Overpass ExtraLight"/>
                <a:sym typeface="Overpass ExtraLight"/>
              </a:rPr>
              <a:t>SELMA, AL  |  1965</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00004D"/>
        </a:solidFill>
        <a:effectLst/>
      </p:bgPr>
    </p:bg>
    <p:spTree>
      <p:nvGrpSpPr>
        <p:cNvPr id="1" name="Shape 292"/>
        <p:cNvGrpSpPr/>
        <p:nvPr/>
      </p:nvGrpSpPr>
      <p:grpSpPr>
        <a:xfrm>
          <a:off x="0" y="0"/>
          <a:ext cx="0" cy="0"/>
          <a:chOff x="0" y="0"/>
          <a:chExt cx="0" cy="0"/>
        </a:xfrm>
      </p:grpSpPr>
      <p:sp>
        <p:nvSpPr>
          <p:cNvPr id="293" name="Google Shape;293;g2f6e8194aa5_0_168"/>
          <p:cNvSpPr txBox="1"/>
          <p:nvPr/>
        </p:nvSpPr>
        <p:spPr>
          <a:xfrm>
            <a:off x="1605757" y="400289"/>
            <a:ext cx="14552700" cy="1358400"/>
          </a:xfrm>
          <a:prstGeom prst="rect">
            <a:avLst/>
          </a:prstGeom>
          <a:noFill/>
          <a:ln>
            <a:noFill/>
          </a:ln>
        </p:spPr>
        <p:txBody>
          <a:bodyPr spcFirstLastPara="1" wrap="square" lIns="0" tIns="0" rIns="0" bIns="0" anchor="t" anchorCtr="0">
            <a:spAutoFit/>
          </a:bodyPr>
          <a:lstStyle/>
          <a:p>
            <a:pPr marL="0" marR="0" lvl="0" indent="0" algn="ctr" rtl="0">
              <a:lnSpc>
                <a:spcPct val="101991"/>
              </a:lnSpc>
              <a:spcBef>
                <a:spcPts val="0"/>
              </a:spcBef>
              <a:spcAft>
                <a:spcPts val="0"/>
              </a:spcAft>
              <a:buClr>
                <a:schemeClr val="dk1"/>
              </a:buClr>
              <a:buSzPts val="4369"/>
              <a:buFont typeface="Arial"/>
              <a:buNone/>
            </a:pPr>
            <a:r>
              <a:rPr lang="en-US" sz="4369" b="1" i="0" u="none" strike="noStrike" cap="none">
                <a:solidFill>
                  <a:schemeClr val="lt1"/>
                </a:solidFill>
                <a:latin typeface="Overpass Black"/>
                <a:ea typeface="Overpass Black"/>
                <a:cs typeface="Overpass Black"/>
                <a:sym typeface="Overpass Black"/>
              </a:rPr>
              <a:t>THE SELMA TO MONTGOMERY MARCHES</a:t>
            </a:r>
            <a:endParaRPr sz="1400" b="0" i="0" u="none" strike="noStrike" cap="none">
              <a:solidFill>
                <a:schemeClr val="dk1"/>
              </a:solidFill>
              <a:latin typeface="Arial"/>
              <a:ea typeface="Arial"/>
              <a:cs typeface="Arial"/>
              <a:sym typeface="Arial"/>
            </a:endParaRPr>
          </a:p>
          <a:p>
            <a:pPr marL="0" marR="0" lvl="0" indent="0" algn="ctr" rtl="0">
              <a:lnSpc>
                <a:spcPct val="101991"/>
              </a:lnSpc>
              <a:spcBef>
                <a:spcPts val="0"/>
              </a:spcBef>
              <a:spcAft>
                <a:spcPts val="0"/>
              </a:spcAft>
              <a:buClr>
                <a:srgbClr val="000000"/>
              </a:buClr>
              <a:buSzPts val="4369"/>
              <a:buFont typeface="Arial"/>
              <a:buNone/>
            </a:pPr>
            <a:endParaRPr sz="4369" b="1" i="0" u="none" strike="noStrike" cap="none">
              <a:solidFill>
                <a:srgbClr val="FFFFFF"/>
              </a:solidFill>
              <a:latin typeface="Overpass Black"/>
              <a:ea typeface="Overpass Black"/>
              <a:cs typeface="Overpass Black"/>
              <a:sym typeface="Overpass Black"/>
            </a:endParaRPr>
          </a:p>
        </p:txBody>
      </p:sp>
      <p:sp>
        <p:nvSpPr>
          <p:cNvPr id="294" name="Google Shape;294;g2f6e8194aa5_0_168"/>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295" name="Google Shape;295;g2f6e8194aa5_0_168"/>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296" name="Google Shape;296;g2f6e8194aa5_0_168"/>
          <p:cNvPicPr preferRelativeResize="0"/>
          <p:nvPr/>
        </p:nvPicPr>
        <p:blipFill rotWithShape="1">
          <a:blip r:embed="rId3">
            <a:alphaModFix/>
          </a:blip>
          <a:srcRect/>
          <a:stretch/>
        </p:blipFill>
        <p:spPr>
          <a:xfrm>
            <a:off x="465938" y="8837300"/>
            <a:ext cx="2007000" cy="669000"/>
          </a:xfrm>
          <a:prstGeom prst="rect">
            <a:avLst/>
          </a:prstGeom>
          <a:noFill/>
          <a:ln>
            <a:noFill/>
          </a:ln>
        </p:spPr>
      </p:pic>
      <p:sp>
        <p:nvSpPr>
          <p:cNvPr id="297" name="Google Shape;297;g2f6e8194aa5_0_168"/>
          <p:cNvSpPr txBox="1"/>
          <p:nvPr/>
        </p:nvSpPr>
        <p:spPr>
          <a:xfrm>
            <a:off x="799200" y="2301625"/>
            <a:ext cx="16689600" cy="653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rgbClr val="FFFFFF"/>
                </a:solidFill>
                <a:latin typeface="Overpass"/>
                <a:ea typeface="Overpass"/>
                <a:cs typeface="Overpass"/>
                <a:sym typeface="Overpass"/>
              </a:rPr>
              <a:t>Leaders in the movement sprang to action. Dr. Martin Luther King, Jr. called on religious leaders across the country to join them in their “peaceful, nonviolent march for freedom.” On March 9th, 2,000 people, marched to the Edmund Pettus Bridge where they knelt in prayer. And on March 21, they marched from Selma to Montgomery with the protection of federalized Alabama National Guardsmen and FBI agents.</a:t>
            </a:r>
            <a:endParaRPr sz="3300" b="0" i="0" u="none" strike="noStrike" cap="none">
              <a:solidFill>
                <a:srgbClr val="FFFFFF"/>
              </a:solidFill>
              <a:latin typeface="Overpass"/>
              <a:ea typeface="Overpass"/>
              <a:cs typeface="Overpass"/>
              <a:sym typeface="Overpass"/>
            </a:endParaRPr>
          </a:p>
          <a:p>
            <a:pPr marL="0" marR="0" lvl="0" indent="0" algn="l" rtl="0">
              <a:lnSpc>
                <a:spcPct val="100000"/>
              </a:lnSpc>
              <a:spcBef>
                <a:spcPts val="0"/>
              </a:spcBef>
              <a:spcAft>
                <a:spcPts val="0"/>
              </a:spcAft>
              <a:buClr>
                <a:schemeClr val="dk1"/>
              </a:buClr>
              <a:buSzPts val="1100"/>
              <a:buFont typeface="Arial"/>
              <a:buNone/>
            </a:pPr>
            <a:endParaRPr sz="3300" b="0" i="0" u="none" strike="noStrike" cap="none">
              <a:solidFill>
                <a:srgbClr val="FFFFFF"/>
              </a:solidFill>
              <a:latin typeface="Overpass"/>
              <a:ea typeface="Overpass"/>
              <a:cs typeface="Overpass"/>
              <a:sym typeface="Overpass"/>
            </a:endParaRPr>
          </a:p>
          <a:p>
            <a:pPr marL="0" marR="0" lvl="0" indent="0" algn="l" rtl="0">
              <a:lnSpc>
                <a:spcPct val="100000"/>
              </a:lnSpc>
              <a:spcBef>
                <a:spcPts val="0"/>
              </a:spcBef>
              <a:spcAft>
                <a:spcPts val="0"/>
              </a:spcAft>
              <a:buClr>
                <a:schemeClr val="dk1"/>
              </a:buClr>
              <a:buSzPts val="1100"/>
              <a:buFont typeface="Arial"/>
              <a:buNone/>
            </a:pPr>
            <a:r>
              <a:rPr lang="en-US" sz="3300" b="0" i="0" u="none" strike="noStrike" cap="none">
                <a:solidFill>
                  <a:schemeClr val="lt1"/>
                </a:solidFill>
                <a:latin typeface="Overpass"/>
                <a:ea typeface="Overpass"/>
                <a:cs typeface="Overpass"/>
                <a:sym typeface="Overpass"/>
              </a:rPr>
              <a:t>The strategic efforts and actions of Civil Rights supporters at Selma are incredible examples of how a nonviolent movement can make violence perpetrated against it “backfire” and even leverage it to strengthen and advance its goals.</a:t>
            </a:r>
            <a:endParaRPr sz="33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chemeClr val="dk1"/>
              </a:buClr>
              <a:buSzPts val="1100"/>
              <a:buFont typeface="Arial"/>
              <a:buNone/>
            </a:pPr>
            <a:endParaRPr sz="33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chemeClr val="dk1"/>
              </a:buClr>
              <a:buSzPts val="1100"/>
              <a:buFont typeface="Arial"/>
              <a:buNone/>
            </a:pPr>
            <a:r>
              <a:rPr lang="en-US" sz="3300" b="0" i="0" u="none" strike="noStrike" cap="none">
                <a:solidFill>
                  <a:schemeClr val="lt1"/>
                </a:solidFill>
                <a:latin typeface="Overpass"/>
                <a:ea typeface="Overpass"/>
                <a:cs typeface="Overpass"/>
                <a:sym typeface="Overpass"/>
              </a:rPr>
              <a:t>The power of these nonviolent strategies live on today, as activists and advocates around the world continue to use these tactics to make violence “backfire.”</a:t>
            </a:r>
            <a:endParaRPr sz="3300" b="0" i="0" u="none" strike="noStrike" cap="none">
              <a:solidFill>
                <a:srgbClr val="FFFFFF"/>
              </a:solidFill>
              <a:latin typeface="Overpass"/>
              <a:ea typeface="Overpass"/>
              <a:cs typeface="Overpass"/>
              <a:sym typeface="Overpass"/>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FFFFFF"/>
              </a:solidFill>
              <a:latin typeface="Overpass"/>
              <a:ea typeface="Overpass"/>
              <a:cs typeface="Overpass"/>
              <a:sym typeface="Overpass"/>
            </a:endParaRPr>
          </a:p>
        </p:txBody>
      </p:sp>
      <p:sp>
        <p:nvSpPr>
          <p:cNvPr id="298" name="Google Shape;298;g2f6e8194aa5_0_168"/>
          <p:cNvSpPr txBox="1"/>
          <p:nvPr/>
        </p:nvSpPr>
        <p:spPr>
          <a:xfrm>
            <a:off x="4532697" y="1290775"/>
            <a:ext cx="8698800" cy="529800"/>
          </a:xfrm>
          <a:prstGeom prst="rect">
            <a:avLst/>
          </a:prstGeom>
          <a:noFill/>
          <a:ln>
            <a:noFill/>
          </a:ln>
        </p:spPr>
        <p:txBody>
          <a:bodyPr spcFirstLastPara="1" wrap="square" lIns="0" tIns="0" rIns="0" bIns="0" anchor="t" anchorCtr="0">
            <a:spAutoFit/>
          </a:bodyPr>
          <a:lstStyle/>
          <a:p>
            <a:pPr marL="0" marR="0" lvl="0" indent="0" algn="ctr" rtl="0">
              <a:lnSpc>
                <a:spcPct val="114004"/>
              </a:lnSpc>
              <a:spcBef>
                <a:spcPts val="0"/>
              </a:spcBef>
              <a:spcAft>
                <a:spcPts val="0"/>
              </a:spcAft>
              <a:buClr>
                <a:srgbClr val="000000"/>
              </a:buClr>
              <a:buSzPts val="2742"/>
              <a:buFont typeface="Arial"/>
              <a:buNone/>
            </a:pPr>
            <a:r>
              <a:rPr lang="en-US" sz="3441" b="0" i="0" u="none" strike="noStrike" cap="none">
                <a:solidFill>
                  <a:srgbClr val="FFFFFF"/>
                </a:solidFill>
                <a:latin typeface="Overpass ExtraLight"/>
                <a:ea typeface="Overpass ExtraLight"/>
                <a:cs typeface="Overpass ExtraLight"/>
                <a:sym typeface="Overpass ExtraLight"/>
              </a:rPr>
              <a:t>SELMA, AL  |  1965</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2f3ff00b162_0_86"/>
          <p:cNvSpPr/>
          <p:nvPr/>
        </p:nvSpPr>
        <p:spPr>
          <a:xfrm>
            <a:off x="0" y="0"/>
            <a:ext cx="1997964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66" b="-9245"/>
            </a:stretch>
          </a:blipFill>
          <a:ln>
            <a:noFill/>
          </a:ln>
        </p:spPr>
        <p:txBody>
          <a:bodyPr/>
          <a:lstStyle/>
          <a:p>
            <a:endParaRPr lang="en-US"/>
          </a:p>
        </p:txBody>
      </p:sp>
      <p:grpSp>
        <p:nvGrpSpPr>
          <p:cNvPr id="304" name="Google Shape;304;g2f3ff00b162_0_86"/>
          <p:cNvGrpSpPr/>
          <p:nvPr/>
        </p:nvGrpSpPr>
        <p:grpSpPr>
          <a:xfrm>
            <a:off x="0" y="1028700"/>
            <a:ext cx="11768215" cy="4483633"/>
            <a:chOff x="0" y="0"/>
            <a:chExt cx="15714000" cy="9582459"/>
          </a:xfrm>
        </p:grpSpPr>
        <p:sp>
          <p:nvSpPr>
            <p:cNvPr id="305" name="Google Shape;305;g2f3ff00b162_0_86"/>
            <p:cNvSpPr/>
            <p:nvPr/>
          </p:nvSpPr>
          <p:spPr>
            <a:xfrm>
              <a:off x="0" y="0"/>
              <a:ext cx="15714000" cy="8295900"/>
            </a:xfrm>
            <a:prstGeom prst="rect">
              <a:avLst/>
            </a:prstGeom>
            <a:solidFill>
              <a:srgbClr val="EB54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g2f3ff00b162_0_86"/>
            <p:cNvSpPr txBox="1"/>
            <p:nvPr/>
          </p:nvSpPr>
          <p:spPr>
            <a:xfrm>
              <a:off x="298512" y="252159"/>
              <a:ext cx="14944200" cy="93303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2800"/>
                <a:buFont typeface="Arial"/>
                <a:buNone/>
              </a:pPr>
              <a:r>
                <a:rPr lang="en-US" sz="5900" b="1" i="0" u="none" strike="noStrike" cap="none">
                  <a:solidFill>
                    <a:schemeClr val="lt1"/>
                  </a:solidFill>
                  <a:latin typeface="Overpass"/>
                  <a:ea typeface="Overpass"/>
                  <a:cs typeface="Overpass"/>
                  <a:sym typeface="Overpass"/>
                </a:rPr>
                <a:t>Let’s reflect …</a:t>
              </a:r>
              <a:endParaRPr sz="5900" b="1" i="0" u="none" strike="noStrike" cap="none">
                <a:solidFill>
                  <a:schemeClr val="lt1"/>
                </a:solidFill>
                <a:latin typeface="Overpass"/>
                <a:ea typeface="Overpass"/>
                <a:cs typeface="Overpass"/>
                <a:sym typeface="Overpass"/>
              </a:endParaRPr>
            </a:p>
            <a:p>
              <a:pPr marL="914400" marR="0" lvl="0" indent="0" algn="l" rtl="0">
                <a:lnSpc>
                  <a:spcPct val="115000"/>
                </a:lnSpc>
                <a:spcBef>
                  <a:spcPts val="0"/>
                </a:spcBef>
                <a:spcAft>
                  <a:spcPts val="0"/>
                </a:spcAft>
                <a:buClr>
                  <a:srgbClr val="000000"/>
                </a:buClr>
                <a:buSzPts val="200"/>
                <a:buFont typeface="Arial"/>
                <a:buNone/>
              </a:pPr>
              <a:br>
                <a:rPr lang="en-US" sz="200" b="0" i="0" u="none" strike="noStrike" cap="none">
                  <a:solidFill>
                    <a:schemeClr val="lt1"/>
                  </a:solidFill>
                  <a:latin typeface="Overpass"/>
                  <a:ea typeface="Overpass"/>
                  <a:cs typeface="Overpass"/>
                  <a:sym typeface="Overpass"/>
                </a:rPr>
              </a:br>
              <a:br>
                <a:rPr lang="en-US" sz="200" b="0" i="0" u="none" strike="noStrike" cap="none">
                  <a:solidFill>
                    <a:schemeClr val="lt1"/>
                  </a:solidFill>
                  <a:latin typeface="Overpass"/>
                  <a:ea typeface="Overpass"/>
                  <a:cs typeface="Overpass"/>
                  <a:sym typeface="Overpass"/>
                </a:rPr>
              </a:br>
              <a:br>
                <a:rPr lang="en-US" sz="200" b="0" i="0" u="none" strike="noStrike" cap="none">
                  <a:solidFill>
                    <a:schemeClr val="lt1"/>
                  </a:solidFill>
                  <a:latin typeface="Overpass"/>
                  <a:ea typeface="Overpass"/>
                  <a:cs typeface="Overpass"/>
                  <a:sym typeface="Overpass"/>
                </a:rPr>
              </a:br>
              <a:br>
                <a:rPr lang="en-US" sz="200" b="0" i="0" u="none" strike="noStrike" cap="none">
                  <a:solidFill>
                    <a:schemeClr val="lt1"/>
                  </a:solidFill>
                  <a:latin typeface="Overpass"/>
                  <a:ea typeface="Overpass"/>
                  <a:cs typeface="Overpass"/>
                  <a:sym typeface="Overpass"/>
                </a:rPr>
              </a:br>
              <a:br>
                <a:rPr lang="en-US" sz="200" b="0" i="0" u="none" strike="noStrike" cap="none">
                  <a:solidFill>
                    <a:schemeClr val="lt1"/>
                  </a:solidFill>
                  <a:latin typeface="Overpass"/>
                  <a:ea typeface="Overpass"/>
                  <a:cs typeface="Overpass"/>
                  <a:sym typeface="Overpass"/>
                </a:rPr>
              </a:br>
              <a:br>
                <a:rPr lang="en-US" sz="200" b="0" i="0" u="none" strike="noStrike" cap="none">
                  <a:solidFill>
                    <a:schemeClr val="lt1"/>
                  </a:solidFill>
                  <a:latin typeface="Overpass"/>
                  <a:ea typeface="Overpass"/>
                  <a:cs typeface="Overpass"/>
                  <a:sym typeface="Overpass"/>
                </a:rPr>
              </a:br>
              <a:r>
                <a:rPr lang="en-US" sz="4500" b="0" i="0" u="none" strike="noStrike" cap="none">
                  <a:solidFill>
                    <a:schemeClr val="lt1"/>
                  </a:solidFill>
                  <a:latin typeface="Overpass"/>
                  <a:ea typeface="Overpass"/>
                  <a:cs typeface="Overpass"/>
                  <a:sym typeface="Overpass"/>
                </a:rPr>
                <a:t>What stood out to you from this story?</a:t>
              </a:r>
              <a:endParaRPr sz="4500" b="0" i="0" u="none" strike="noStrike" cap="none">
                <a:solidFill>
                  <a:schemeClr val="lt1"/>
                </a:solidFill>
                <a:latin typeface="Overpass"/>
                <a:ea typeface="Overpass"/>
                <a:cs typeface="Overpass"/>
                <a:sym typeface="Overpass"/>
              </a:endParaRPr>
            </a:p>
            <a:p>
              <a:pPr marL="0" marR="0" lvl="0" indent="0" algn="l" rtl="0">
                <a:lnSpc>
                  <a:spcPct val="115000"/>
                </a:lnSpc>
                <a:spcBef>
                  <a:spcPts val="0"/>
                </a:spcBef>
                <a:spcAft>
                  <a:spcPts val="0"/>
                </a:spcAft>
                <a:buClr>
                  <a:srgbClr val="000000"/>
                </a:buClr>
                <a:buSzPts val="4500"/>
                <a:buFont typeface="Arial"/>
                <a:buNone/>
              </a:pPr>
              <a:endParaRPr sz="4500" i="1">
                <a:solidFill>
                  <a:schemeClr val="lt1"/>
                </a:solidFill>
                <a:latin typeface="Overpass"/>
                <a:ea typeface="Overpass"/>
                <a:cs typeface="Overpass"/>
                <a:sym typeface="Overpass"/>
              </a:endParaRPr>
            </a:p>
            <a:p>
              <a:pPr marL="0" marR="0" lvl="0" indent="0" algn="l" rtl="0">
                <a:lnSpc>
                  <a:spcPct val="115000"/>
                </a:lnSpc>
                <a:spcBef>
                  <a:spcPts val="0"/>
                </a:spcBef>
                <a:spcAft>
                  <a:spcPts val="0"/>
                </a:spcAft>
                <a:buClr>
                  <a:srgbClr val="000000"/>
                </a:buClr>
                <a:buSzPts val="4500"/>
                <a:buFont typeface="Arial"/>
                <a:buNone/>
              </a:pPr>
              <a:r>
                <a:rPr lang="en-US" sz="4500" b="0" i="1" u="none" strike="noStrike" cap="none">
                  <a:solidFill>
                    <a:schemeClr val="lt1"/>
                  </a:solidFill>
                  <a:latin typeface="Overpass"/>
                  <a:ea typeface="Overpass"/>
                  <a:cs typeface="Overpass"/>
                  <a:sym typeface="Overpass"/>
                </a:rPr>
                <a:t>Take 5 minutes to discuss </a:t>
              </a:r>
              <a:r>
                <a:rPr lang="en-US" sz="4500" i="1">
                  <a:solidFill>
                    <a:schemeClr val="lt1"/>
                  </a:solidFill>
                  <a:latin typeface="Overpass"/>
                  <a:ea typeface="Overpass"/>
                  <a:cs typeface="Overpass"/>
                  <a:sym typeface="Overpass"/>
                </a:rPr>
                <a:t>in breakout groups</a:t>
              </a:r>
              <a:endParaRPr sz="4500" b="0" i="1" u="none" strike="noStrike" cap="none">
                <a:solidFill>
                  <a:schemeClr val="lt1"/>
                </a:solidFill>
                <a:latin typeface="Overpass"/>
                <a:ea typeface="Overpass"/>
                <a:cs typeface="Overpass"/>
                <a:sym typeface="Overpass"/>
              </a:endParaRPr>
            </a:p>
            <a:p>
              <a:pPr marL="0" marR="0" lvl="0" indent="0" algn="ctr" rtl="0">
                <a:lnSpc>
                  <a:spcPct val="115000"/>
                </a:lnSpc>
                <a:spcBef>
                  <a:spcPts val="0"/>
                </a:spcBef>
                <a:spcAft>
                  <a:spcPts val="0"/>
                </a:spcAft>
                <a:buClr>
                  <a:schemeClr val="dk1"/>
                </a:buClr>
                <a:buSzPts val="2800"/>
                <a:buFont typeface="Arial"/>
                <a:buNone/>
              </a:pPr>
              <a:endParaRPr sz="4500" b="0" i="0" u="none" strike="noStrike" cap="none">
                <a:solidFill>
                  <a:schemeClr val="lt1"/>
                </a:solidFill>
                <a:latin typeface="Overpass"/>
                <a:ea typeface="Overpass"/>
                <a:cs typeface="Overpass"/>
                <a:sym typeface="Overpass"/>
              </a:endParaRPr>
            </a:p>
          </p:txBody>
        </p:sp>
      </p:grpSp>
      <p:grpSp>
        <p:nvGrpSpPr>
          <p:cNvPr id="307" name="Google Shape;307;g2f3ff00b162_0_86"/>
          <p:cNvGrpSpPr/>
          <p:nvPr/>
        </p:nvGrpSpPr>
        <p:grpSpPr>
          <a:xfrm>
            <a:off x="450926" y="8837300"/>
            <a:ext cx="4172400" cy="1122846"/>
            <a:chOff x="450926" y="8837300"/>
            <a:chExt cx="4172400" cy="1122846"/>
          </a:xfrm>
        </p:grpSpPr>
        <p:sp>
          <p:nvSpPr>
            <p:cNvPr id="308" name="Google Shape;308;g2f3ff00b162_0_86"/>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309" name="Google Shape;309;g2f3ff00b162_0_86"/>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310" name="Google Shape;310;g2f3ff00b162_0_86"/>
            <p:cNvPicPr preferRelativeResize="0"/>
            <p:nvPr/>
          </p:nvPicPr>
          <p:blipFill rotWithShape="1">
            <a:blip r:embed="rId4">
              <a:alphaModFix/>
            </a:blip>
            <a:srcRect/>
            <a:stretch/>
          </p:blipFill>
          <p:spPr>
            <a:xfrm>
              <a:off x="465938" y="8837300"/>
              <a:ext cx="2007000" cy="66900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314"/>
        <p:cNvGrpSpPr/>
        <p:nvPr/>
      </p:nvGrpSpPr>
      <p:grpSpPr>
        <a:xfrm>
          <a:off x="0" y="0"/>
          <a:ext cx="0" cy="0"/>
          <a:chOff x="0" y="0"/>
          <a:chExt cx="0" cy="0"/>
        </a:xfrm>
      </p:grpSpPr>
      <p:grpSp>
        <p:nvGrpSpPr>
          <p:cNvPr id="315" name="Google Shape;315;p7"/>
          <p:cNvGrpSpPr/>
          <p:nvPr/>
        </p:nvGrpSpPr>
        <p:grpSpPr>
          <a:xfrm>
            <a:off x="3024868" y="2013952"/>
            <a:ext cx="2538995" cy="2538995"/>
            <a:chOff x="0" y="0"/>
            <a:chExt cx="812800" cy="812800"/>
          </a:xfrm>
        </p:grpSpPr>
        <p:sp>
          <p:nvSpPr>
            <p:cNvPr id="316" name="Google Shape;316;p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cmpd="sng">
              <a:solidFill>
                <a:srgbClr val="FFD06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7"/>
            <p:cNvSpPr txBox="1"/>
            <p:nvPr/>
          </p:nvSpPr>
          <p:spPr>
            <a:xfrm>
              <a:off x="76200" y="57150"/>
              <a:ext cx="660400" cy="679450"/>
            </a:xfrm>
            <a:prstGeom prst="rect">
              <a:avLst/>
            </a:prstGeom>
            <a:noFill/>
            <a:ln>
              <a:noFill/>
            </a:ln>
          </p:spPr>
          <p:txBody>
            <a:bodyPr spcFirstLastPara="1" wrap="square" lIns="26725" tIns="26725" rIns="26725" bIns="26725" anchor="ctr" anchorCtr="0">
              <a:noAutofit/>
            </a:bodyPr>
            <a:lstStyle/>
            <a:p>
              <a:pPr marL="0" marR="0" lvl="0" indent="0" algn="ctr" rtl="0">
                <a:lnSpc>
                  <a:spcPct val="57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18" name="Google Shape;318;p7"/>
          <p:cNvGrpSpPr/>
          <p:nvPr/>
        </p:nvGrpSpPr>
        <p:grpSpPr>
          <a:xfrm>
            <a:off x="5261768" y="1991416"/>
            <a:ext cx="2538995" cy="2538995"/>
            <a:chOff x="0" y="0"/>
            <a:chExt cx="812800" cy="812800"/>
          </a:xfrm>
        </p:grpSpPr>
        <p:sp>
          <p:nvSpPr>
            <p:cNvPr id="319" name="Google Shape;319;p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cmpd="sng">
              <a:solidFill>
                <a:srgbClr val="7AF4F4"/>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7"/>
            <p:cNvSpPr txBox="1"/>
            <p:nvPr/>
          </p:nvSpPr>
          <p:spPr>
            <a:xfrm>
              <a:off x="76200" y="57150"/>
              <a:ext cx="660400" cy="679450"/>
            </a:xfrm>
            <a:prstGeom prst="rect">
              <a:avLst/>
            </a:prstGeom>
            <a:noFill/>
            <a:ln>
              <a:noFill/>
            </a:ln>
          </p:spPr>
          <p:txBody>
            <a:bodyPr spcFirstLastPara="1" wrap="square" lIns="26725" tIns="26725" rIns="26725" bIns="26725" anchor="ctr" anchorCtr="0">
              <a:noAutofit/>
            </a:bodyPr>
            <a:lstStyle/>
            <a:p>
              <a:pPr marL="0" marR="0" lvl="0" indent="0" algn="ctr" rtl="0">
                <a:lnSpc>
                  <a:spcPct val="57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1" name="Google Shape;321;p7"/>
          <p:cNvGrpSpPr/>
          <p:nvPr/>
        </p:nvGrpSpPr>
        <p:grpSpPr>
          <a:xfrm>
            <a:off x="9735568" y="1950786"/>
            <a:ext cx="2538995" cy="2538995"/>
            <a:chOff x="0" y="0"/>
            <a:chExt cx="812800" cy="812800"/>
          </a:xfrm>
        </p:grpSpPr>
        <p:sp>
          <p:nvSpPr>
            <p:cNvPr id="322" name="Google Shape;322;p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cmpd="sng">
              <a:solidFill>
                <a:srgbClr val="4AD89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7"/>
            <p:cNvSpPr txBox="1"/>
            <p:nvPr/>
          </p:nvSpPr>
          <p:spPr>
            <a:xfrm>
              <a:off x="76200" y="57150"/>
              <a:ext cx="660400" cy="679450"/>
            </a:xfrm>
            <a:prstGeom prst="rect">
              <a:avLst/>
            </a:prstGeom>
            <a:noFill/>
            <a:ln>
              <a:noFill/>
            </a:ln>
          </p:spPr>
          <p:txBody>
            <a:bodyPr spcFirstLastPara="1" wrap="square" lIns="26725" tIns="26725" rIns="26725" bIns="26725" anchor="ctr" anchorCtr="0">
              <a:noAutofit/>
            </a:bodyPr>
            <a:lstStyle/>
            <a:p>
              <a:pPr marL="0" marR="0" lvl="0" indent="0" algn="ctr" rtl="0">
                <a:lnSpc>
                  <a:spcPct val="57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4" name="Google Shape;324;p7"/>
          <p:cNvGrpSpPr/>
          <p:nvPr/>
        </p:nvGrpSpPr>
        <p:grpSpPr>
          <a:xfrm>
            <a:off x="11972468" y="1991416"/>
            <a:ext cx="2538995" cy="2538995"/>
            <a:chOff x="0" y="0"/>
            <a:chExt cx="812800" cy="812800"/>
          </a:xfrm>
        </p:grpSpPr>
        <p:sp>
          <p:nvSpPr>
            <p:cNvPr id="325" name="Google Shape;325;p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cmpd="sng">
              <a:solidFill>
                <a:srgbClr val="FF3868"/>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7"/>
            <p:cNvSpPr txBox="1"/>
            <p:nvPr/>
          </p:nvSpPr>
          <p:spPr>
            <a:xfrm>
              <a:off x="76200" y="57150"/>
              <a:ext cx="660400" cy="679450"/>
            </a:xfrm>
            <a:prstGeom prst="rect">
              <a:avLst/>
            </a:prstGeom>
            <a:noFill/>
            <a:ln>
              <a:noFill/>
            </a:ln>
          </p:spPr>
          <p:txBody>
            <a:bodyPr spcFirstLastPara="1" wrap="square" lIns="26725" tIns="26725" rIns="26725" bIns="26725" anchor="ctr" anchorCtr="0">
              <a:noAutofit/>
            </a:bodyPr>
            <a:lstStyle/>
            <a:p>
              <a:pPr marL="0" marR="0" lvl="0" indent="0" algn="ctr" rtl="0">
                <a:lnSpc>
                  <a:spcPct val="57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7" name="Google Shape;327;p7"/>
          <p:cNvGrpSpPr/>
          <p:nvPr/>
        </p:nvGrpSpPr>
        <p:grpSpPr>
          <a:xfrm>
            <a:off x="7498668" y="1991416"/>
            <a:ext cx="2538995" cy="2538995"/>
            <a:chOff x="0" y="0"/>
            <a:chExt cx="812800" cy="812800"/>
          </a:xfrm>
        </p:grpSpPr>
        <p:sp>
          <p:nvSpPr>
            <p:cNvPr id="328" name="Google Shape;328;p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cmpd="sng">
              <a:solidFill>
                <a:srgbClr val="EB543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7"/>
            <p:cNvSpPr txBox="1"/>
            <p:nvPr/>
          </p:nvSpPr>
          <p:spPr>
            <a:xfrm>
              <a:off x="76200" y="57150"/>
              <a:ext cx="660400" cy="679450"/>
            </a:xfrm>
            <a:prstGeom prst="rect">
              <a:avLst/>
            </a:prstGeom>
            <a:noFill/>
            <a:ln>
              <a:noFill/>
            </a:ln>
          </p:spPr>
          <p:txBody>
            <a:bodyPr spcFirstLastPara="1" wrap="square" lIns="26725" tIns="26725" rIns="26725" bIns="26725" anchor="ctr" anchorCtr="0">
              <a:noAutofit/>
            </a:bodyPr>
            <a:lstStyle/>
            <a:p>
              <a:pPr marL="0" marR="0" lvl="0" indent="0" algn="ctr" rtl="0">
                <a:lnSpc>
                  <a:spcPct val="57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30" name="Google Shape;330;p7"/>
          <p:cNvSpPr/>
          <p:nvPr/>
        </p:nvSpPr>
        <p:spPr>
          <a:xfrm rot="-1931531">
            <a:off x="5813511" y="2545702"/>
            <a:ext cx="1539700" cy="1349162"/>
          </a:xfrm>
          <a:custGeom>
            <a:avLst/>
            <a:gdLst/>
            <a:ahLst/>
            <a:cxnLst/>
            <a:rect l="l" t="t" r="r" b="b"/>
            <a:pathLst>
              <a:path w="1539700" h="1349162" extrusionOk="0">
                <a:moveTo>
                  <a:pt x="0" y="0"/>
                </a:moveTo>
                <a:lnTo>
                  <a:pt x="1539700" y="0"/>
                </a:lnTo>
                <a:lnTo>
                  <a:pt x="1539700" y="1349162"/>
                </a:lnTo>
                <a:lnTo>
                  <a:pt x="0" y="1349162"/>
                </a:lnTo>
                <a:lnTo>
                  <a:pt x="0" y="0"/>
                </a:lnTo>
                <a:close/>
              </a:path>
            </a:pathLst>
          </a:custGeom>
          <a:blipFill rotWithShape="1">
            <a:blip r:embed="rId3">
              <a:alphaModFix/>
            </a:blip>
            <a:stretch>
              <a:fillRect/>
            </a:stretch>
          </a:blipFill>
          <a:ln>
            <a:noFill/>
          </a:ln>
        </p:spPr>
        <p:txBody>
          <a:bodyPr/>
          <a:lstStyle/>
          <a:p>
            <a:endParaRPr lang="en-US"/>
          </a:p>
        </p:txBody>
      </p:sp>
      <p:sp>
        <p:nvSpPr>
          <p:cNvPr id="331" name="Google Shape;331;p7"/>
          <p:cNvSpPr/>
          <p:nvPr/>
        </p:nvSpPr>
        <p:spPr>
          <a:xfrm rot="385609">
            <a:off x="8152904" y="2487195"/>
            <a:ext cx="1201129" cy="1462562"/>
          </a:xfrm>
          <a:custGeom>
            <a:avLst/>
            <a:gdLst/>
            <a:ahLst/>
            <a:cxnLst/>
            <a:rect l="l" t="t" r="r" b="b"/>
            <a:pathLst>
              <a:path w="1201129" h="1462562" extrusionOk="0">
                <a:moveTo>
                  <a:pt x="0" y="0"/>
                </a:moveTo>
                <a:lnTo>
                  <a:pt x="1201129" y="0"/>
                </a:lnTo>
                <a:lnTo>
                  <a:pt x="1201129" y="1462562"/>
                </a:lnTo>
                <a:lnTo>
                  <a:pt x="0" y="1462562"/>
                </a:lnTo>
                <a:lnTo>
                  <a:pt x="0" y="0"/>
                </a:lnTo>
                <a:close/>
              </a:path>
            </a:pathLst>
          </a:custGeom>
          <a:blipFill rotWithShape="1">
            <a:blip r:embed="rId4">
              <a:alphaModFix/>
            </a:blip>
            <a:stretch>
              <a:fillRect/>
            </a:stretch>
          </a:blipFill>
          <a:ln>
            <a:noFill/>
          </a:ln>
        </p:spPr>
        <p:txBody>
          <a:bodyPr/>
          <a:lstStyle/>
          <a:p>
            <a:endParaRPr lang="en-US"/>
          </a:p>
        </p:txBody>
      </p:sp>
      <p:sp>
        <p:nvSpPr>
          <p:cNvPr id="332" name="Google Shape;332;p7"/>
          <p:cNvSpPr/>
          <p:nvPr/>
        </p:nvSpPr>
        <p:spPr>
          <a:xfrm rot="-3362930">
            <a:off x="10341093" y="2620305"/>
            <a:ext cx="1318377" cy="1318377"/>
          </a:xfrm>
          <a:custGeom>
            <a:avLst/>
            <a:gdLst/>
            <a:ahLst/>
            <a:cxnLst/>
            <a:rect l="l" t="t" r="r" b="b"/>
            <a:pathLst>
              <a:path w="1318377" h="1318377" extrusionOk="0">
                <a:moveTo>
                  <a:pt x="0" y="0"/>
                </a:moveTo>
                <a:lnTo>
                  <a:pt x="1318377" y="0"/>
                </a:lnTo>
                <a:lnTo>
                  <a:pt x="1318377" y="1318377"/>
                </a:lnTo>
                <a:lnTo>
                  <a:pt x="0" y="1318377"/>
                </a:lnTo>
                <a:lnTo>
                  <a:pt x="0" y="0"/>
                </a:lnTo>
                <a:close/>
              </a:path>
            </a:pathLst>
          </a:custGeom>
          <a:blipFill rotWithShape="1">
            <a:blip r:embed="rId5">
              <a:alphaModFix/>
            </a:blip>
            <a:stretch>
              <a:fillRect/>
            </a:stretch>
          </a:blipFill>
          <a:ln>
            <a:noFill/>
          </a:ln>
        </p:spPr>
        <p:txBody>
          <a:bodyPr/>
          <a:lstStyle/>
          <a:p>
            <a:endParaRPr lang="en-US"/>
          </a:p>
        </p:txBody>
      </p:sp>
      <p:sp>
        <p:nvSpPr>
          <p:cNvPr id="333" name="Google Shape;333;p7"/>
          <p:cNvSpPr/>
          <p:nvPr/>
        </p:nvSpPr>
        <p:spPr>
          <a:xfrm>
            <a:off x="3428562" y="2554011"/>
            <a:ext cx="1663348" cy="1253748"/>
          </a:xfrm>
          <a:custGeom>
            <a:avLst/>
            <a:gdLst/>
            <a:ahLst/>
            <a:cxnLst/>
            <a:rect l="l" t="t" r="r" b="b"/>
            <a:pathLst>
              <a:path w="1663348" h="1253748" extrusionOk="0">
                <a:moveTo>
                  <a:pt x="0" y="0"/>
                </a:moveTo>
                <a:lnTo>
                  <a:pt x="1663348" y="0"/>
                </a:lnTo>
                <a:lnTo>
                  <a:pt x="1663348" y="1253748"/>
                </a:lnTo>
                <a:lnTo>
                  <a:pt x="0" y="1253748"/>
                </a:lnTo>
                <a:lnTo>
                  <a:pt x="0" y="0"/>
                </a:lnTo>
                <a:close/>
              </a:path>
            </a:pathLst>
          </a:custGeom>
          <a:blipFill rotWithShape="1">
            <a:blip r:embed="rId6">
              <a:alphaModFix/>
            </a:blip>
            <a:stretch>
              <a:fillRect/>
            </a:stretch>
          </a:blipFill>
          <a:ln>
            <a:noFill/>
          </a:ln>
        </p:spPr>
        <p:txBody>
          <a:bodyPr/>
          <a:lstStyle/>
          <a:p>
            <a:endParaRPr lang="en-US"/>
          </a:p>
        </p:txBody>
      </p:sp>
      <p:sp>
        <p:nvSpPr>
          <p:cNvPr id="334" name="Google Shape;334;p7"/>
          <p:cNvSpPr/>
          <p:nvPr/>
        </p:nvSpPr>
        <p:spPr>
          <a:xfrm>
            <a:off x="12760623" y="2478760"/>
            <a:ext cx="894425" cy="1732543"/>
          </a:xfrm>
          <a:custGeom>
            <a:avLst/>
            <a:gdLst/>
            <a:ahLst/>
            <a:cxnLst/>
            <a:rect l="l" t="t" r="r" b="b"/>
            <a:pathLst>
              <a:path w="894425" h="1732543" extrusionOk="0">
                <a:moveTo>
                  <a:pt x="0" y="0"/>
                </a:moveTo>
                <a:lnTo>
                  <a:pt x="894425" y="0"/>
                </a:lnTo>
                <a:lnTo>
                  <a:pt x="894425" y="1732543"/>
                </a:lnTo>
                <a:lnTo>
                  <a:pt x="0" y="1732543"/>
                </a:lnTo>
                <a:lnTo>
                  <a:pt x="0" y="0"/>
                </a:lnTo>
                <a:close/>
              </a:path>
            </a:pathLst>
          </a:custGeom>
          <a:blipFill rotWithShape="1">
            <a:blip r:embed="rId7">
              <a:alphaModFix/>
            </a:blip>
            <a:stretch>
              <a:fillRect/>
            </a:stretch>
          </a:blipFill>
          <a:ln>
            <a:noFill/>
          </a:ln>
        </p:spPr>
        <p:txBody>
          <a:bodyPr/>
          <a:lstStyle/>
          <a:p>
            <a:endParaRPr lang="en-US"/>
          </a:p>
        </p:txBody>
      </p:sp>
      <p:sp>
        <p:nvSpPr>
          <p:cNvPr id="335" name="Google Shape;335;p7"/>
          <p:cNvSpPr txBox="1"/>
          <p:nvPr/>
        </p:nvSpPr>
        <p:spPr>
          <a:xfrm>
            <a:off x="2106137" y="1008838"/>
            <a:ext cx="13534636" cy="643325"/>
          </a:xfrm>
          <a:prstGeom prst="rect">
            <a:avLst/>
          </a:prstGeom>
          <a:noFill/>
          <a:ln>
            <a:noFill/>
          </a:ln>
        </p:spPr>
        <p:txBody>
          <a:bodyPr spcFirstLastPara="1" wrap="square" lIns="0" tIns="0" rIns="0" bIns="0" anchor="t" anchorCtr="0">
            <a:spAutoFit/>
          </a:bodyPr>
          <a:lstStyle/>
          <a:p>
            <a:pPr marL="0" marR="0" lvl="0" indent="0" algn="ctr" rtl="0">
              <a:lnSpc>
                <a:spcPct val="102018"/>
              </a:lnSpc>
              <a:spcBef>
                <a:spcPts val="0"/>
              </a:spcBef>
              <a:spcAft>
                <a:spcPts val="0"/>
              </a:spcAft>
              <a:buClr>
                <a:srgbClr val="000000"/>
              </a:buClr>
              <a:buSzPts val="4063"/>
              <a:buFont typeface="Arial"/>
              <a:buNone/>
            </a:pPr>
            <a:r>
              <a:rPr lang="en-US" sz="4063" b="1" i="0" u="none" strike="noStrike" cap="none">
                <a:solidFill>
                  <a:srgbClr val="FFFFFF"/>
                </a:solidFill>
                <a:latin typeface="Overpass Black"/>
                <a:ea typeface="Overpass Black"/>
                <a:cs typeface="Overpass Black"/>
                <a:sym typeface="Overpass Black"/>
              </a:rPr>
              <a:t>MAKING POLITICAL VIOLENCE BACKFIRE</a:t>
            </a:r>
            <a:endParaRPr sz="1400" b="0" i="0" u="none" strike="noStrike" cap="none">
              <a:solidFill>
                <a:srgbClr val="000000"/>
              </a:solidFill>
              <a:latin typeface="Arial"/>
              <a:ea typeface="Arial"/>
              <a:cs typeface="Arial"/>
              <a:sym typeface="Arial"/>
            </a:endParaRPr>
          </a:p>
        </p:txBody>
      </p:sp>
      <p:sp>
        <p:nvSpPr>
          <p:cNvPr id="336" name="Google Shape;336;p7"/>
          <p:cNvSpPr txBox="1"/>
          <p:nvPr/>
        </p:nvSpPr>
        <p:spPr>
          <a:xfrm>
            <a:off x="7270839" y="519777"/>
            <a:ext cx="2994652" cy="434598"/>
          </a:xfrm>
          <a:prstGeom prst="rect">
            <a:avLst/>
          </a:prstGeom>
          <a:noFill/>
          <a:ln>
            <a:noFill/>
          </a:ln>
        </p:spPr>
        <p:txBody>
          <a:bodyPr spcFirstLastPara="1" wrap="square" lIns="0" tIns="0" rIns="0" bIns="0" anchor="t" anchorCtr="0">
            <a:spAutoFit/>
          </a:bodyPr>
          <a:lstStyle/>
          <a:p>
            <a:pPr marL="0" marR="0" lvl="0" indent="0" algn="ctr" rtl="0">
              <a:lnSpc>
                <a:spcPct val="114000"/>
              </a:lnSpc>
              <a:spcBef>
                <a:spcPts val="0"/>
              </a:spcBef>
              <a:spcAft>
                <a:spcPts val="0"/>
              </a:spcAft>
              <a:buClr>
                <a:srgbClr val="000000"/>
              </a:buClr>
              <a:buSzPts val="2550"/>
              <a:buFont typeface="Arial"/>
              <a:buNone/>
            </a:pPr>
            <a:r>
              <a:rPr lang="en-US" sz="2550" b="0" i="0" u="none" strike="noStrike" cap="none">
                <a:solidFill>
                  <a:srgbClr val="FFFFFF"/>
                </a:solidFill>
                <a:latin typeface="Overpass ExtraLight"/>
                <a:ea typeface="Overpass ExtraLight"/>
                <a:cs typeface="Overpass ExtraLight"/>
                <a:sym typeface="Overpass ExtraLight"/>
              </a:rPr>
              <a:t>5 PRINCIPLES</a:t>
            </a:r>
            <a:endParaRPr sz="1400" b="0" i="0" u="none" strike="noStrike" cap="none">
              <a:solidFill>
                <a:srgbClr val="000000"/>
              </a:solidFill>
              <a:latin typeface="Arial"/>
              <a:ea typeface="Arial"/>
              <a:cs typeface="Arial"/>
              <a:sym typeface="Arial"/>
            </a:endParaRPr>
          </a:p>
        </p:txBody>
      </p:sp>
      <p:sp>
        <p:nvSpPr>
          <p:cNvPr id="337" name="Google Shape;337;p7"/>
          <p:cNvSpPr txBox="1"/>
          <p:nvPr/>
        </p:nvSpPr>
        <p:spPr>
          <a:xfrm>
            <a:off x="460543" y="4796146"/>
            <a:ext cx="465637" cy="110119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Clr>
                <a:srgbClr val="000000"/>
              </a:buClr>
              <a:buSzPts val="6363"/>
              <a:buFont typeface="Arial"/>
              <a:buNone/>
            </a:pPr>
            <a:r>
              <a:rPr lang="en-US" sz="6363" b="1" i="0" u="none" strike="noStrike" cap="none">
                <a:solidFill>
                  <a:srgbClr val="FFD069"/>
                </a:solidFill>
                <a:latin typeface="Overpass Black"/>
                <a:ea typeface="Overpass Black"/>
                <a:cs typeface="Overpass Black"/>
                <a:sym typeface="Overpass Black"/>
              </a:rPr>
              <a:t>1</a:t>
            </a:r>
            <a:endParaRPr sz="1400" b="0" i="0" u="none" strike="noStrike" cap="none">
              <a:solidFill>
                <a:srgbClr val="000000"/>
              </a:solidFill>
              <a:latin typeface="Arial"/>
              <a:ea typeface="Arial"/>
              <a:cs typeface="Arial"/>
              <a:sym typeface="Arial"/>
            </a:endParaRPr>
          </a:p>
        </p:txBody>
      </p:sp>
      <p:grpSp>
        <p:nvGrpSpPr>
          <p:cNvPr id="338" name="Google Shape;338;p7"/>
          <p:cNvGrpSpPr/>
          <p:nvPr/>
        </p:nvGrpSpPr>
        <p:grpSpPr>
          <a:xfrm>
            <a:off x="873317" y="4989472"/>
            <a:ext cx="2424652" cy="607292"/>
            <a:chOff x="0" y="-75770"/>
            <a:chExt cx="3232870" cy="809723"/>
          </a:xfrm>
        </p:grpSpPr>
        <p:grpSp>
          <p:nvGrpSpPr>
            <p:cNvPr id="339" name="Google Shape;339;p7"/>
            <p:cNvGrpSpPr/>
            <p:nvPr/>
          </p:nvGrpSpPr>
          <p:grpSpPr>
            <a:xfrm>
              <a:off x="0" y="-75770"/>
              <a:ext cx="3232870" cy="809723"/>
              <a:chOff x="0" y="-19050"/>
              <a:chExt cx="812800" cy="203579"/>
            </a:xfrm>
          </p:grpSpPr>
          <p:sp>
            <p:nvSpPr>
              <p:cNvPr id="340" name="Google Shape;340;p7"/>
              <p:cNvSpPr/>
              <p:nvPr/>
            </p:nvSpPr>
            <p:spPr>
              <a:xfrm>
                <a:off x="0" y="0"/>
                <a:ext cx="812800" cy="184529"/>
              </a:xfrm>
              <a:custGeom>
                <a:avLst/>
                <a:gdLst/>
                <a:ahLst/>
                <a:cxnLst/>
                <a:rect l="l" t="t" r="r" b="b"/>
                <a:pathLst>
                  <a:path w="812800" h="184529" extrusionOk="0">
                    <a:moveTo>
                      <a:pt x="77002" y="0"/>
                    </a:moveTo>
                    <a:lnTo>
                      <a:pt x="735798" y="0"/>
                    </a:lnTo>
                    <a:cubicBezTo>
                      <a:pt x="756220" y="0"/>
                      <a:pt x="775806" y="8113"/>
                      <a:pt x="790247" y="22553"/>
                    </a:cubicBezTo>
                    <a:cubicBezTo>
                      <a:pt x="804687" y="36994"/>
                      <a:pt x="812800" y="56580"/>
                      <a:pt x="812800" y="77002"/>
                    </a:cubicBezTo>
                    <a:lnTo>
                      <a:pt x="812800" y="107526"/>
                    </a:lnTo>
                    <a:cubicBezTo>
                      <a:pt x="812800" y="127949"/>
                      <a:pt x="804687" y="147534"/>
                      <a:pt x="790247" y="161975"/>
                    </a:cubicBezTo>
                    <a:cubicBezTo>
                      <a:pt x="775806" y="176416"/>
                      <a:pt x="756220" y="184529"/>
                      <a:pt x="735798" y="184529"/>
                    </a:cubicBezTo>
                    <a:lnTo>
                      <a:pt x="77002" y="184529"/>
                    </a:lnTo>
                    <a:cubicBezTo>
                      <a:pt x="56580" y="184529"/>
                      <a:pt x="36994" y="176416"/>
                      <a:pt x="22553" y="161975"/>
                    </a:cubicBezTo>
                    <a:cubicBezTo>
                      <a:pt x="8113" y="147534"/>
                      <a:pt x="0" y="127949"/>
                      <a:pt x="0" y="107526"/>
                    </a:cubicBezTo>
                    <a:lnTo>
                      <a:pt x="0" y="77002"/>
                    </a:lnTo>
                    <a:cubicBezTo>
                      <a:pt x="0" y="56580"/>
                      <a:pt x="8113" y="36994"/>
                      <a:pt x="22553" y="22553"/>
                    </a:cubicBezTo>
                    <a:cubicBezTo>
                      <a:pt x="36994" y="8113"/>
                      <a:pt x="56580" y="0"/>
                      <a:pt x="77002" y="0"/>
                    </a:cubicBezTo>
                    <a:close/>
                  </a:path>
                </a:pathLst>
              </a:custGeom>
              <a:solidFill>
                <a:srgbClr val="FFD0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7"/>
              <p:cNvSpPr txBox="1"/>
              <p:nvPr/>
            </p:nvSpPr>
            <p:spPr>
              <a:xfrm>
                <a:off x="0" y="-19050"/>
                <a:ext cx="812800" cy="203579"/>
              </a:xfrm>
              <a:prstGeom prst="rect">
                <a:avLst/>
              </a:prstGeom>
              <a:noFill/>
              <a:ln>
                <a:noFill/>
              </a:ln>
            </p:spPr>
            <p:txBody>
              <a:bodyPr spcFirstLastPara="1" wrap="square" lIns="32650" tIns="32650" rIns="32650" bIns="32650" anchor="ctr" anchorCtr="0">
                <a:noAutofit/>
              </a:bodyPr>
              <a:lstStyle/>
              <a:p>
                <a:pPr marL="0" marR="0" lvl="0" indent="0" algn="ctr" rtl="0">
                  <a:lnSpc>
                    <a:spcPct val="57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42" name="Google Shape;342;p7"/>
            <p:cNvSpPr txBox="1"/>
            <p:nvPr/>
          </p:nvSpPr>
          <p:spPr>
            <a:xfrm>
              <a:off x="308707" y="120367"/>
              <a:ext cx="2624357" cy="487600"/>
            </a:xfrm>
            <a:prstGeom prst="rect">
              <a:avLst/>
            </a:prstGeom>
            <a:noFill/>
            <a:ln>
              <a:noFill/>
            </a:ln>
          </p:spPr>
          <p:txBody>
            <a:bodyPr spcFirstLastPara="1" wrap="square" lIns="0" tIns="0" rIns="0" bIns="0" anchor="t" anchorCtr="0">
              <a:spAutoFit/>
            </a:bodyPr>
            <a:lstStyle/>
            <a:p>
              <a:pPr marL="0" marR="0" lvl="0" indent="0" algn="ctr" rtl="0">
                <a:lnSpc>
                  <a:spcPct val="113974"/>
                </a:lnSpc>
                <a:spcBef>
                  <a:spcPts val="0"/>
                </a:spcBef>
                <a:spcAft>
                  <a:spcPts val="0"/>
                </a:spcAft>
                <a:buClr>
                  <a:srgbClr val="000000"/>
                </a:buClr>
                <a:buSzPts val="2204"/>
                <a:buFont typeface="Arial"/>
                <a:buNone/>
              </a:pPr>
              <a:r>
                <a:rPr lang="en-US" sz="2204" b="1" i="0" u="none" strike="noStrike" cap="none">
                  <a:solidFill>
                    <a:srgbClr val="00004D"/>
                  </a:solidFill>
                  <a:latin typeface="Overpass Black"/>
                  <a:ea typeface="Overpass Black"/>
                  <a:cs typeface="Overpass Black"/>
                  <a:sym typeface="Overpass Black"/>
                </a:rPr>
                <a:t>REVEAL</a:t>
              </a:r>
              <a:endParaRPr sz="1400" b="0" i="0" u="none" strike="noStrike" cap="none">
                <a:solidFill>
                  <a:srgbClr val="000000"/>
                </a:solidFill>
                <a:latin typeface="Arial"/>
                <a:ea typeface="Arial"/>
                <a:cs typeface="Arial"/>
                <a:sym typeface="Arial"/>
              </a:endParaRPr>
            </a:p>
          </p:txBody>
        </p:sp>
      </p:grpSp>
      <p:sp>
        <p:nvSpPr>
          <p:cNvPr id="343" name="Google Shape;343;p7"/>
          <p:cNvSpPr txBox="1"/>
          <p:nvPr/>
        </p:nvSpPr>
        <p:spPr>
          <a:xfrm>
            <a:off x="14819191" y="4796146"/>
            <a:ext cx="465637" cy="110119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Clr>
                <a:srgbClr val="000000"/>
              </a:buClr>
              <a:buSzPts val="6363"/>
              <a:buFont typeface="Arial"/>
              <a:buNone/>
            </a:pPr>
            <a:r>
              <a:rPr lang="en-US" sz="6363" b="1" i="0" u="none" strike="noStrike" cap="none">
                <a:solidFill>
                  <a:srgbClr val="FF3868"/>
                </a:solidFill>
                <a:latin typeface="Overpass Black"/>
                <a:ea typeface="Overpass Black"/>
                <a:cs typeface="Overpass Black"/>
                <a:sym typeface="Overpass Black"/>
              </a:rPr>
              <a:t>5</a:t>
            </a:r>
            <a:endParaRPr sz="1400" b="0" i="0" u="none" strike="noStrike" cap="none">
              <a:solidFill>
                <a:srgbClr val="000000"/>
              </a:solidFill>
              <a:latin typeface="Arial"/>
              <a:ea typeface="Arial"/>
              <a:cs typeface="Arial"/>
              <a:sym typeface="Arial"/>
            </a:endParaRPr>
          </a:p>
        </p:txBody>
      </p:sp>
      <p:grpSp>
        <p:nvGrpSpPr>
          <p:cNvPr id="344" name="Google Shape;344;p7"/>
          <p:cNvGrpSpPr/>
          <p:nvPr/>
        </p:nvGrpSpPr>
        <p:grpSpPr>
          <a:xfrm>
            <a:off x="15421854" y="4989472"/>
            <a:ext cx="2424652" cy="607292"/>
            <a:chOff x="0" y="-75770"/>
            <a:chExt cx="3232870" cy="809723"/>
          </a:xfrm>
        </p:grpSpPr>
        <p:grpSp>
          <p:nvGrpSpPr>
            <p:cNvPr id="345" name="Google Shape;345;p7"/>
            <p:cNvGrpSpPr/>
            <p:nvPr/>
          </p:nvGrpSpPr>
          <p:grpSpPr>
            <a:xfrm>
              <a:off x="0" y="-75770"/>
              <a:ext cx="3232870" cy="809723"/>
              <a:chOff x="0" y="-19050"/>
              <a:chExt cx="812800" cy="203579"/>
            </a:xfrm>
          </p:grpSpPr>
          <p:sp>
            <p:nvSpPr>
              <p:cNvPr id="346" name="Google Shape;346;p7"/>
              <p:cNvSpPr/>
              <p:nvPr/>
            </p:nvSpPr>
            <p:spPr>
              <a:xfrm>
                <a:off x="0" y="0"/>
                <a:ext cx="812800" cy="184529"/>
              </a:xfrm>
              <a:custGeom>
                <a:avLst/>
                <a:gdLst/>
                <a:ahLst/>
                <a:cxnLst/>
                <a:rect l="l" t="t" r="r" b="b"/>
                <a:pathLst>
                  <a:path w="812800" h="184529" extrusionOk="0">
                    <a:moveTo>
                      <a:pt x="77002" y="0"/>
                    </a:moveTo>
                    <a:lnTo>
                      <a:pt x="735798" y="0"/>
                    </a:lnTo>
                    <a:cubicBezTo>
                      <a:pt x="756220" y="0"/>
                      <a:pt x="775806" y="8113"/>
                      <a:pt x="790247" y="22553"/>
                    </a:cubicBezTo>
                    <a:cubicBezTo>
                      <a:pt x="804687" y="36994"/>
                      <a:pt x="812800" y="56580"/>
                      <a:pt x="812800" y="77002"/>
                    </a:cubicBezTo>
                    <a:lnTo>
                      <a:pt x="812800" y="107526"/>
                    </a:lnTo>
                    <a:cubicBezTo>
                      <a:pt x="812800" y="127949"/>
                      <a:pt x="804687" y="147534"/>
                      <a:pt x="790247" y="161975"/>
                    </a:cubicBezTo>
                    <a:cubicBezTo>
                      <a:pt x="775806" y="176416"/>
                      <a:pt x="756220" y="184529"/>
                      <a:pt x="735798" y="184529"/>
                    </a:cubicBezTo>
                    <a:lnTo>
                      <a:pt x="77002" y="184529"/>
                    </a:lnTo>
                    <a:cubicBezTo>
                      <a:pt x="56580" y="184529"/>
                      <a:pt x="36994" y="176416"/>
                      <a:pt x="22553" y="161975"/>
                    </a:cubicBezTo>
                    <a:cubicBezTo>
                      <a:pt x="8113" y="147534"/>
                      <a:pt x="0" y="127949"/>
                      <a:pt x="0" y="107526"/>
                    </a:cubicBezTo>
                    <a:lnTo>
                      <a:pt x="0" y="77002"/>
                    </a:lnTo>
                    <a:cubicBezTo>
                      <a:pt x="0" y="56580"/>
                      <a:pt x="8113" y="36994"/>
                      <a:pt x="22553" y="22553"/>
                    </a:cubicBezTo>
                    <a:cubicBezTo>
                      <a:pt x="36994" y="8113"/>
                      <a:pt x="56580" y="0"/>
                      <a:pt x="77002" y="0"/>
                    </a:cubicBezTo>
                    <a:close/>
                  </a:path>
                </a:pathLst>
              </a:custGeom>
              <a:solidFill>
                <a:srgbClr val="FF38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7"/>
              <p:cNvSpPr txBox="1"/>
              <p:nvPr/>
            </p:nvSpPr>
            <p:spPr>
              <a:xfrm>
                <a:off x="0" y="-19050"/>
                <a:ext cx="812800" cy="203579"/>
              </a:xfrm>
              <a:prstGeom prst="rect">
                <a:avLst/>
              </a:prstGeom>
              <a:noFill/>
              <a:ln>
                <a:noFill/>
              </a:ln>
            </p:spPr>
            <p:txBody>
              <a:bodyPr spcFirstLastPara="1" wrap="square" lIns="32650" tIns="32650" rIns="32650" bIns="32650" anchor="ctr" anchorCtr="0">
                <a:noAutofit/>
              </a:bodyPr>
              <a:lstStyle/>
              <a:p>
                <a:pPr marL="0" marR="0" lvl="0" indent="0" algn="ctr" rtl="0">
                  <a:lnSpc>
                    <a:spcPct val="57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48" name="Google Shape;348;p7"/>
            <p:cNvSpPr txBox="1"/>
            <p:nvPr/>
          </p:nvSpPr>
          <p:spPr>
            <a:xfrm>
              <a:off x="341899" y="140520"/>
              <a:ext cx="2624357" cy="487600"/>
            </a:xfrm>
            <a:prstGeom prst="rect">
              <a:avLst/>
            </a:prstGeom>
            <a:noFill/>
            <a:ln>
              <a:noFill/>
            </a:ln>
          </p:spPr>
          <p:txBody>
            <a:bodyPr spcFirstLastPara="1" wrap="square" lIns="0" tIns="0" rIns="0" bIns="0" anchor="t" anchorCtr="0">
              <a:spAutoFit/>
            </a:bodyPr>
            <a:lstStyle/>
            <a:p>
              <a:pPr marL="0" marR="0" lvl="0" indent="0" algn="ctr" rtl="0">
                <a:lnSpc>
                  <a:spcPct val="113974"/>
                </a:lnSpc>
                <a:spcBef>
                  <a:spcPts val="0"/>
                </a:spcBef>
                <a:spcAft>
                  <a:spcPts val="0"/>
                </a:spcAft>
                <a:buClr>
                  <a:srgbClr val="000000"/>
                </a:buClr>
                <a:buSzPts val="2204"/>
                <a:buFont typeface="Arial"/>
                <a:buNone/>
              </a:pPr>
              <a:r>
                <a:rPr lang="en-US" sz="2204" b="1" i="0" u="none" strike="noStrike" cap="none">
                  <a:solidFill>
                    <a:srgbClr val="FFFFFF"/>
                  </a:solidFill>
                  <a:latin typeface="Overpass Black"/>
                  <a:ea typeface="Overpass Black"/>
                  <a:cs typeface="Overpass Black"/>
                  <a:sym typeface="Overpass Black"/>
                </a:rPr>
                <a:t>RESIST</a:t>
              </a:r>
              <a:endParaRPr sz="1400" b="0" i="0" u="none" strike="noStrike" cap="none">
                <a:solidFill>
                  <a:srgbClr val="000000"/>
                </a:solidFill>
                <a:latin typeface="Arial"/>
                <a:ea typeface="Arial"/>
                <a:cs typeface="Arial"/>
                <a:sym typeface="Arial"/>
              </a:endParaRPr>
            </a:p>
          </p:txBody>
        </p:sp>
      </p:grpSp>
      <p:sp>
        <p:nvSpPr>
          <p:cNvPr id="349" name="Google Shape;349;p7"/>
          <p:cNvSpPr txBox="1"/>
          <p:nvPr/>
        </p:nvSpPr>
        <p:spPr>
          <a:xfrm>
            <a:off x="3895503" y="4797335"/>
            <a:ext cx="465637" cy="1098811"/>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Clr>
                <a:srgbClr val="000000"/>
              </a:buClr>
              <a:buSzPts val="6363"/>
              <a:buFont typeface="Arial"/>
              <a:buNone/>
            </a:pPr>
            <a:r>
              <a:rPr lang="en-US" sz="6363" b="1" i="0" u="none" strike="noStrike" cap="none">
                <a:solidFill>
                  <a:srgbClr val="7AF4F4"/>
                </a:solidFill>
                <a:latin typeface="Overpass Black"/>
                <a:ea typeface="Overpass Black"/>
                <a:cs typeface="Overpass Black"/>
                <a:sym typeface="Overpass Black"/>
              </a:rPr>
              <a:t>2</a:t>
            </a:r>
            <a:endParaRPr sz="1400" b="0" i="0" u="none" strike="noStrike" cap="none">
              <a:solidFill>
                <a:srgbClr val="000000"/>
              </a:solidFill>
              <a:latin typeface="Arial"/>
              <a:ea typeface="Arial"/>
              <a:cs typeface="Arial"/>
              <a:sym typeface="Arial"/>
            </a:endParaRPr>
          </a:p>
        </p:txBody>
      </p:sp>
      <p:grpSp>
        <p:nvGrpSpPr>
          <p:cNvPr id="350" name="Google Shape;350;p7"/>
          <p:cNvGrpSpPr/>
          <p:nvPr/>
        </p:nvGrpSpPr>
        <p:grpSpPr>
          <a:xfrm>
            <a:off x="4510452" y="4989472"/>
            <a:ext cx="2424652" cy="607292"/>
            <a:chOff x="0" y="-75770"/>
            <a:chExt cx="3232870" cy="809723"/>
          </a:xfrm>
        </p:grpSpPr>
        <p:grpSp>
          <p:nvGrpSpPr>
            <p:cNvPr id="351" name="Google Shape;351;p7"/>
            <p:cNvGrpSpPr/>
            <p:nvPr/>
          </p:nvGrpSpPr>
          <p:grpSpPr>
            <a:xfrm>
              <a:off x="0" y="-75770"/>
              <a:ext cx="3232870" cy="809723"/>
              <a:chOff x="0" y="-19050"/>
              <a:chExt cx="812800" cy="203579"/>
            </a:xfrm>
          </p:grpSpPr>
          <p:sp>
            <p:nvSpPr>
              <p:cNvPr id="352" name="Google Shape;352;p7"/>
              <p:cNvSpPr/>
              <p:nvPr/>
            </p:nvSpPr>
            <p:spPr>
              <a:xfrm>
                <a:off x="0" y="0"/>
                <a:ext cx="812800" cy="184529"/>
              </a:xfrm>
              <a:custGeom>
                <a:avLst/>
                <a:gdLst/>
                <a:ahLst/>
                <a:cxnLst/>
                <a:rect l="l" t="t" r="r" b="b"/>
                <a:pathLst>
                  <a:path w="812800" h="184529" extrusionOk="0">
                    <a:moveTo>
                      <a:pt x="77002" y="0"/>
                    </a:moveTo>
                    <a:lnTo>
                      <a:pt x="735798" y="0"/>
                    </a:lnTo>
                    <a:cubicBezTo>
                      <a:pt x="756220" y="0"/>
                      <a:pt x="775806" y="8113"/>
                      <a:pt x="790247" y="22553"/>
                    </a:cubicBezTo>
                    <a:cubicBezTo>
                      <a:pt x="804687" y="36994"/>
                      <a:pt x="812800" y="56580"/>
                      <a:pt x="812800" y="77002"/>
                    </a:cubicBezTo>
                    <a:lnTo>
                      <a:pt x="812800" y="107526"/>
                    </a:lnTo>
                    <a:cubicBezTo>
                      <a:pt x="812800" y="127949"/>
                      <a:pt x="804687" y="147534"/>
                      <a:pt x="790247" y="161975"/>
                    </a:cubicBezTo>
                    <a:cubicBezTo>
                      <a:pt x="775806" y="176416"/>
                      <a:pt x="756220" y="184529"/>
                      <a:pt x="735798" y="184529"/>
                    </a:cubicBezTo>
                    <a:lnTo>
                      <a:pt x="77002" y="184529"/>
                    </a:lnTo>
                    <a:cubicBezTo>
                      <a:pt x="56580" y="184529"/>
                      <a:pt x="36994" y="176416"/>
                      <a:pt x="22553" y="161975"/>
                    </a:cubicBezTo>
                    <a:cubicBezTo>
                      <a:pt x="8113" y="147534"/>
                      <a:pt x="0" y="127949"/>
                      <a:pt x="0" y="107526"/>
                    </a:cubicBezTo>
                    <a:lnTo>
                      <a:pt x="0" y="77002"/>
                    </a:lnTo>
                    <a:cubicBezTo>
                      <a:pt x="0" y="56580"/>
                      <a:pt x="8113" y="36994"/>
                      <a:pt x="22553" y="22553"/>
                    </a:cubicBezTo>
                    <a:cubicBezTo>
                      <a:pt x="36994" y="8113"/>
                      <a:pt x="56580" y="0"/>
                      <a:pt x="77002" y="0"/>
                    </a:cubicBezTo>
                    <a:close/>
                  </a:path>
                </a:pathLst>
              </a:custGeom>
              <a:solidFill>
                <a:srgbClr val="7A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7"/>
              <p:cNvSpPr txBox="1"/>
              <p:nvPr/>
            </p:nvSpPr>
            <p:spPr>
              <a:xfrm>
                <a:off x="0" y="-19050"/>
                <a:ext cx="812800" cy="203579"/>
              </a:xfrm>
              <a:prstGeom prst="rect">
                <a:avLst/>
              </a:prstGeom>
              <a:noFill/>
              <a:ln>
                <a:noFill/>
              </a:ln>
            </p:spPr>
            <p:txBody>
              <a:bodyPr spcFirstLastPara="1" wrap="square" lIns="32650" tIns="32650" rIns="32650" bIns="32650" anchor="ctr" anchorCtr="0">
                <a:noAutofit/>
              </a:bodyPr>
              <a:lstStyle/>
              <a:p>
                <a:pPr marL="0" marR="0" lvl="0" indent="0" algn="ctr" rtl="0">
                  <a:lnSpc>
                    <a:spcPct val="57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54" name="Google Shape;354;p7"/>
            <p:cNvSpPr txBox="1"/>
            <p:nvPr/>
          </p:nvSpPr>
          <p:spPr>
            <a:xfrm>
              <a:off x="293854" y="148248"/>
              <a:ext cx="2624357" cy="487600"/>
            </a:xfrm>
            <a:prstGeom prst="rect">
              <a:avLst/>
            </a:prstGeom>
            <a:noFill/>
            <a:ln>
              <a:noFill/>
            </a:ln>
          </p:spPr>
          <p:txBody>
            <a:bodyPr spcFirstLastPara="1" wrap="square" lIns="0" tIns="0" rIns="0" bIns="0" anchor="t" anchorCtr="0">
              <a:spAutoFit/>
            </a:bodyPr>
            <a:lstStyle/>
            <a:p>
              <a:pPr marL="0" marR="0" lvl="0" indent="0" algn="ctr" rtl="0">
                <a:lnSpc>
                  <a:spcPct val="113974"/>
                </a:lnSpc>
                <a:spcBef>
                  <a:spcPts val="0"/>
                </a:spcBef>
                <a:spcAft>
                  <a:spcPts val="0"/>
                </a:spcAft>
                <a:buClr>
                  <a:srgbClr val="000000"/>
                </a:buClr>
                <a:buSzPts val="2204"/>
                <a:buFont typeface="Arial"/>
                <a:buNone/>
              </a:pPr>
              <a:r>
                <a:rPr lang="en-US" sz="2204" b="1" i="0" u="none" strike="noStrike" cap="none">
                  <a:solidFill>
                    <a:srgbClr val="00004D"/>
                  </a:solidFill>
                  <a:latin typeface="Overpass Black"/>
                  <a:ea typeface="Overpass Black"/>
                  <a:cs typeface="Overpass Black"/>
                  <a:sym typeface="Overpass Black"/>
                </a:rPr>
                <a:t>REDEEM</a:t>
              </a:r>
              <a:endParaRPr sz="1400" b="0" i="0" u="none" strike="noStrike" cap="none">
                <a:solidFill>
                  <a:srgbClr val="000000"/>
                </a:solidFill>
                <a:latin typeface="Arial"/>
                <a:ea typeface="Arial"/>
                <a:cs typeface="Arial"/>
                <a:sym typeface="Arial"/>
              </a:endParaRPr>
            </a:p>
          </p:txBody>
        </p:sp>
      </p:grpSp>
      <p:sp>
        <p:nvSpPr>
          <p:cNvPr id="355" name="Google Shape;355;p7"/>
          <p:cNvSpPr txBox="1"/>
          <p:nvPr/>
        </p:nvSpPr>
        <p:spPr>
          <a:xfrm>
            <a:off x="11116481" y="4796146"/>
            <a:ext cx="465637" cy="110119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Clr>
                <a:srgbClr val="000000"/>
              </a:buClr>
              <a:buSzPts val="6363"/>
              <a:buFont typeface="Arial"/>
              <a:buNone/>
            </a:pPr>
            <a:r>
              <a:rPr lang="en-US" sz="6363" b="1" i="0" u="none" strike="noStrike" cap="none">
                <a:solidFill>
                  <a:srgbClr val="4AD891"/>
                </a:solidFill>
                <a:latin typeface="Overpass Black"/>
                <a:ea typeface="Overpass Black"/>
                <a:cs typeface="Overpass Black"/>
                <a:sym typeface="Overpass Black"/>
              </a:rPr>
              <a:t>4</a:t>
            </a:r>
            <a:endParaRPr sz="1400" b="0" i="0" u="none" strike="noStrike" cap="none">
              <a:solidFill>
                <a:srgbClr val="000000"/>
              </a:solidFill>
              <a:latin typeface="Arial"/>
              <a:ea typeface="Arial"/>
              <a:cs typeface="Arial"/>
              <a:sym typeface="Arial"/>
            </a:endParaRPr>
          </a:p>
        </p:txBody>
      </p:sp>
      <p:grpSp>
        <p:nvGrpSpPr>
          <p:cNvPr id="356" name="Google Shape;356;p7"/>
          <p:cNvGrpSpPr/>
          <p:nvPr/>
        </p:nvGrpSpPr>
        <p:grpSpPr>
          <a:xfrm>
            <a:off x="11784720" y="4989472"/>
            <a:ext cx="2424652" cy="607292"/>
            <a:chOff x="0" y="-75770"/>
            <a:chExt cx="3232870" cy="809723"/>
          </a:xfrm>
        </p:grpSpPr>
        <p:grpSp>
          <p:nvGrpSpPr>
            <p:cNvPr id="357" name="Google Shape;357;p7"/>
            <p:cNvGrpSpPr/>
            <p:nvPr/>
          </p:nvGrpSpPr>
          <p:grpSpPr>
            <a:xfrm>
              <a:off x="0" y="-75770"/>
              <a:ext cx="3232870" cy="809723"/>
              <a:chOff x="0" y="-19050"/>
              <a:chExt cx="812800" cy="203579"/>
            </a:xfrm>
          </p:grpSpPr>
          <p:sp>
            <p:nvSpPr>
              <p:cNvPr id="358" name="Google Shape;358;p7"/>
              <p:cNvSpPr/>
              <p:nvPr/>
            </p:nvSpPr>
            <p:spPr>
              <a:xfrm>
                <a:off x="0" y="0"/>
                <a:ext cx="812800" cy="184529"/>
              </a:xfrm>
              <a:custGeom>
                <a:avLst/>
                <a:gdLst/>
                <a:ahLst/>
                <a:cxnLst/>
                <a:rect l="l" t="t" r="r" b="b"/>
                <a:pathLst>
                  <a:path w="812800" h="184529" extrusionOk="0">
                    <a:moveTo>
                      <a:pt x="77002" y="0"/>
                    </a:moveTo>
                    <a:lnTo>
                      <a:pt x="735798" y="0"/>
                    </a:lnTo>
                    <a:cubicBezTo>
                      <a:pt x="756220" y="0"/>
                      <a:pt x="775806" y="8113"/>
                      <a:pt x="790247" y="22553"/>
                    </a:cubicBezTo>
                    <a:cubicBezTo>
                      <a:pt x="804687" y="36994"/>
                      <a:pt x="812800" y="56580"/>
                      <a:pt x="812800" y="77002"/>
                    </a:cubicBezTo>
                    <a:lnTo>
                      <a:pt x="812800" y="107526"/>
                    </a:lnTo>
                    <a:cubicBezTo>
                      <a:pt x="812800" y="127949"/>
                      <a:pt x="804687" y="147534"/>
                      <a:pt x="790247" y="161975"/>
                    </a:cubicBezTo>
                    <a:cubicBezTo>
                      <a:pt x="775806" y="176416"/>
                      <a:pt x="756220" y="184529"/>
                      <a:pt x="735798" y="184529"/>
                    </a:cubicBezTo>
                    <a:lnTo>
                      <a:pt x="77002" y="184529"/>
                    </a:lnTo>
                    <a:cubicBezTo>
                      <a:pt x="56580" y="184529"/>
                      <a:pt x="36994" y="176416"/>
                      <a:pt x="22553" y="161975"/>
                    </a:cubicBezTo>
                    <a:cubicBezTo>
                      <a:pt x="8113" y="147534"/>
                      <a:pt x="0" y="127949"/>
                      <a:pt x="0" y="107526"/>
                    </a:cubicBezTo>
                    <a:lnTo>
                      <a:pt x="0" y="77002"/>
                    </a:lnTo>
                    <a:cubicBezTo>
                      <a:pt x="0" y="56580"/>
                      <a:pt x="8113" y="36994"/>
                      <a:pt x="22553" y="22553"/>
                    </a:cubicBezTo>
                    <a:cubicBezTo>
                      <a:pt x="36994" y="8113"/>
                      <a:pt x="56580" y="0"/>
                      <a:pt x="77002" y="0"/>
                    </a:cubicBezTo>
                    <a:close/>
                  </a:path>
                </a:pathLst>
              </a:custGeom>
              <a:solidFill>
                <a:srgbClr val="4AD8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7"/>
              <p:cNvSpPr txBox="1"/>
              <p:nvPr/>
            </p:nvSpPr>
            <p:spPr>
              <a:xfrm>
                <a:off x="0" y="-19050"/>
                <a:ext cx="812800" cy="203579"/>
              </a:xfrm>
              <a:prstGeom prst="rect">
                <a:avLst/>
              </a:prstGeom>
              <a:noFill/>
              <a:ln>
                <a:noFill/>
              </a:ln>
            </p:spPr>
            <p:txBody>
              <a:bodyPr spcFirstLastPara="1" wrap="square" lIns="32650" tIns="32650" rIns="32650" bIns="32650" anchor="ctr" anchorCtr="0">
                <a:noAutofit/>
              </a:bodyPr>
              <a:lstStyle/>
              <a:p>
                <a:pPr marL="0" marR="0" lvl="0" indent="0" algn="ctr" rtl="0">
                  <a:lnSpc>
                    <a:spcPct val="57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60" name="Google Shape;360;p7"/>
            <p:cNvSpPr txBox="1"/>
            <p:nvPr/>
          </p:nvSpPr>
          <p:spPr>
            <a:xfrm>
              <a:off x="304256" y="133894"/>
              <a:ext cx="2624357" cy="487600"/>
            </a:xfrm>
            <a:prstGeom prst="rect">
              <a:avLst/>
            </a:prstGeom>
            <a:noFill/>
            <a:ln>
              <a:noFill/>
            </a:ln>
          </p:spPr>
          <p:txBody>
            <a:bodyPr spcFirstLastPara="1" wrap="square" lIns="0" tIns="0" rIns="0" bIns="0" anchor="t" anchorCtr="0">
              <a:spAutoFit/>
            </a:bodyPr>
            <a:lstStyle/>
            <a:p>
              <a:pPr marL="0" marR="0" lvl="0" indent="0" algn="ctr" rtl="0">
                <a:lnSpc>
                  <a:spcPct val="113974"/>
                </a:lnSpc>
                <a:spcBef>
                  <a:spcPts val="0"/>
                </a:spcBef>
                <a:spcAft>
                  <a:spcPts val="0"/>
                </a:spcAft>
                <a:buClr>
                  <a:srgbClr val="000000"/>
                </a:buClr>
                <a:buSzPts val="2204"/>
                <a:buFont typeface="Arial"/>
                <a:buNone/>
              </a:pPr>
              <a:r>
                <a:rPr lang="en-US" sz="2204" b="1" i="0" u="none" strike="noStrike" cap="none">
                  <a:solidFill>
                    <a:srgbClr val="00004D"/>
                  </a:solidFill>
                  <a:latin typeface="Overpass Black"/>
                  <a:ea typeface="Overpass Black"/>
                  <a:cs typeface="Overpass Black"/>
                  <a:sym typeface="Overpass Black"/>
                </a:rPr>
                <a:t>REDIRECT</a:t>
              </a:r>
              <a:endParaRPr sz="1400" b="0" i="0" u="none" strike="noStrike" cap="none">
                <a:solidFill>
                  <a:srgbClr val="000000"/>
                </a:solidFill>
                <a:latin typeface="Arial"/>
                <a:ea typeface="Arial"/>
                <a:cs typeface="Arial"/>
                <a:sym typeface="Arial"/>
              </a:endParaRPr>
            </a:p>
          </p:txBody>
        </p:sp>
      </p:grpSp>
      <p:sp>
        <p:nvSpPr>
          <p:cNvPr id="361" name="Google Shape;361;p7"/>
          <p:cNvSpPr txBox="1"/>
          <p:nvPr/>
        </p:nvSpPr>
        <p:spPr>
          <a:xfrm>
            <a:off x="7521639" y="4797335"/>
            <a:ext cx="465637" cy="1098811"/>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Clr>
                <a:srgbClr val="000000"/>
              </a:buClr>
              <a:buSzPts val="6363"/>
              <a:buFont typeface="Arial"/>
              <a:buNone/>
            </a:pPr>
            <a:r>
              <a:rPr lang="en-US" sz="6363" b="1" i="0" u="none" strike="noStrike" cap="none">
                <a:solidFill>
                  <a:srgbClr val="EB5436"/>
                </a:solidFill>
                <a:latin typeface="Overpass Black"/>
                <a:ea typeface="Overpass Black"/>
                <a:cs typeface="Overpass Black"/>
                <a:sym typeface="Overpass Black"/>
              </a:rPr>
              <a:t>3</a:t>
            </a:r>
            <a:endParaRPr sz="1400" b="0" i="0" u="none" strike="noStrike" cap="none">
              <a:solidFill>
                <a:srgbClr val="000000"/>
              </a:solidFill>
              <a:latin typeface="Arial"/>
              <a:ea typeface="Arial"/>
              <a:cs typeface="Arial"/>
              <a:sym typeface="Arial"/>
            </a:endParaRPr>
          </a:p>
        </p:txBody>
      </p:sp>
      <p:grpSp>
        <p:nvGrpSpPr>
          <p:cNvPr id="362" name="Google Shape;362;p7"/>
          <p:cNvGrpSpPr/>
          <p:nvPr/>
        </p:nvGrpSpPr>
        <p:grpSpPr>
          <a:xfrm>
            <a:off x="8147586" y="4989472"/>
            <a:ext cx="2424652" cy="607292"/>
            <a:chOff x="0" y="-75770"/>
            <a:chExt cx="3232870" cy="809723"/>
          </a:xfrm>
        </p:grpSpPr>
        <p:grpSp>
          <p:nvGrpSpPr>
            <p:cNvPr id="363" name="Google Shape;363;p7"/>
            <p:cNvGrpSpPr/>
            <p:nvPr/>
          </p:nvGrpSpPr>
          <p:grpSpPr>
            <a:xfrm>
              <a:off x="0" y="-75770"/>
              <a:ext cx="3232870" cy="809723"/>
              <a:chOff x="0" y="-19050"/>
              <a:chExt cx="812800" cy="203579"/>
            </a:xfrm>
          </p:grpSpPr>
          <p:sp>
            <p:nvSpPr>
              <p:cNvPr id="364" name="Google Shape;364;p7"/>
              <p:cNvSpPr/>
              <p:nvPr/>
            </p:nvSpPr>
            <p:spPr>
              <a:xfrm>
                <a:off x="0" y="0"/>
                <a:ext cx="812800" cy="184529"/>
              </a:xfrm>
              <a:custGeom>
                <a:avLst/>
                <a:gdLst/>
                <a:ahLst/>
                <a:cxnLst/>
                <a:rect l="l" t="t" r="r" b="b"/>
                <a:pathLst>
                  <a:path w="812800" h="184529" extrusionOk="0">
                    <a:moveTo>
                      <a:pt x="77002" y="0"/>
                    </a:moveTo>
                    <a:lnTo>
                      <a:pt x="735798" y="0"/>
                    </a:lnTo>
                    <a:cubicBezTo>
                      <a:pt x="756220" y="0"/>
                      <a:pt x="775806" y="8113"/>
                      <a:pt x="790247" y="22553"/>
                    </a:cubicBezTo>
                    <a:cubicBezTo>
                      <a:pt x="804687" y="36994"/>
                      <a:pt x="812800" y="56580"/>
                      <a:pt x="812800" y="77002"/>
                    </a:cubicBezTo>
                    <a:lnTo>
                      <a:pt x="812800" y="107526"/>
                    </a:lnTo>
                    <a:cubicBezTo>
                      <a:pt x="812800" y="127949"/>
                      <a:pt x="804687" y="147534"/>
                      <a:pt x="790247" y="161975"/>
                    </a:cubicBezTo>
                    <a:cubicBezTo>
                      <a:pt x="775806" y="176416"/>
                      <a:pt x="756220" y="184529"/>
                      <a:pt x="735798" y="184529"/>
                    </a:cubicBezTo>
                    <a:lnTo>
                      <a:pt x="77002" y="184529"/>
                    </a:lnTo>
                    <a:cubicBezTo>
                      <a:pt x="56580" y="184529"/>
                      <a:pt x="36994" y="176416"/>
                      <a:pt x="22553" y="161975"/>
                    </a:cubicBezTo>
                    <a:cubicBezTo>
                      <a:pt x="8113" y="147534"/>
                      <a:pt x="0" y="127949"/>
                      <a:pt x="0" y="107526"/>
                    </a:cubicBezTo>
                    <a:lnTo>
                      <a:pt x="0" y="77002"/>
                    </a:lnTo>
                    <a:cubicBezTo>
                      <a:pt x="0" y="56580"/>
                      <a:pt x="8113" y="36994"/>
                      <a:pt x="22553" y="22553"/>
                    </a:cubicBezTo>
                    <a:cubicBezTo>
                      <a:pt x="36994" y="8113"/>
                      <a:pt x="56580" y="0"/>
                      <a:pt x="77002" y="0"/>
                    </a:cubicBezTo>
                    <a:close/>
                  </a:path>
                </a:pathLst>
              </a:custGeom>
              <a:solidFill>
                <a:srgbClr val="EB54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7"/>
              <p:cNvSpPr txBox="1"/>
              <p:nvPr/>
            </p:nvSpPr>
            <p:spPr>
              <a:xfrm>
                <a:off x="0" y="-19050"/>
                <a:ext cx="812800" cy="203579"/>
              </a:xfrm>
              <a:prstGeom prst="rect">
                <a:avLst/>
              </a:prstGeom>
              <a:noFill/>
              <a:ln>
                <a:noFill/>
              </a:ln>
            </p:spPr>
            <p:txBody>
              <a:bodyPr spcFirstLastPara="1" wrap="square" lIns="32650" tIns="32650" rIns="32650" bIns="32650" anchor="ctr" anchorCtr="0">
                <a:noAutofit/>
              </a:bodyPr>
              <a:lstStyle/>
              <a:p>
                <a:pPr marL="0" marR="0" lvl="0" indent="0" algn="ctr" rtl="0">
                  <a:lnSpc>
                    <a:spcPct val="57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66" name="Google Shape;366;p7"/>
            <p:cNvSpPr txBox="1"/>
            <p:nvPr/>
          </p:nvSpPr>
          <p:spPr>
            <a:xfrm>
              <a:off x="304256" y="138591"/>
              <a:ext cx="2624357" cy="487600"/>
            </a:xfrm>
            <a:prstGeom prst="rect">
              <a:avLst/>
            </a:prstGeom>
            <a:noFill/>
            <a:ln>
              <a:noFill/>
            </a:ln>
          </p:spPr>
          <p:txBody>
            <a:bodyPr spcFirstLastPara="1" wrap="square" lIns="0" tIns="0" rIns="0" bIns="0" anchor="t" anchorCtr="0">
              <a:spAutoFit/>
            </a:bodyPr>
            <a:lstStyle/>
            <a:p>
              <a:pPr marL="0" marR="0" lvl="0" indent="0" algn="ctr" rtl="0">
                <a:lnSpc>
                  <a:spcPct val="113974"/>
                </a:lnSpc>
                <a:spcBef>
                  <a:spcPts val="0"/>
                </a:spcBef>
                <a:spcAft>
                  <a:spcPts val="0"/>
                </a:spcAft>
                <a:buClr>
                  <a:srgbClr val="000000"/>
                </a:buClr>
                <a:buSzPts val="2204"/>
                <a:buFont typeface="Arial"/>
                <a:buNone/>
              </a:pPr>
              <a:r>
                <a:rPr lang="en-US" sz="2204" b="1" i="0" u="none" strike="noStrike" cap="none">
                  <a:solidFill>
                    <a:srgbClr val="FFFFFF"/>
                  </a:solidFill>
                  <a:latin typeface="Overpass Black"/>
                  <a:ea typeface="Overpass Black"/>
                  <a:cs typeface="Overpass Black"/>
                  <a:sym typeface="Overpass Black"/>
                </a:rPr>
                <a:t>RE-FRAME</a:t>
              </a:r>
              <a:endParaRPr sz="1400" b="0" i="0" u="none" strike="noStrike" cap="none">
                <a:solidFill>
                  <a:srgbClr val="000000"/>
                </a:solidFill>
                <a:latin typeface="Arial"/>
                <a:ea typeface="Arial"/>
                <a:cs typeface="Arial"/>
                <a:sym typeface="Arial"/>
              </a:endParaRPr>
            </a:p>
          </p:txBody>
        </p:sp>
      </p:grpSp>
      <p:sp>
        <p:nvSpPr>
          <p:cNvPr id="367" name="Google Shape;367;p7"/>
          <p:cNvSpPr txBox="1"/>
          <p:nvPr/>
        </p:nvSpPr>
        <p:spPr>
          <a:xfrm>
            <a:off x="831300" y="6176163"/>
            <a:ext cx="16625400" cy="23823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Clr>
                <a:srgbClr val="000000"/>
              </a:buClr>
              <a:buSzPts val="2787"/>
              <a:buFont typeface="Arial"/>
              <a:buNone/>
            </a:pPr>
            <a:r>
              <a:rPr lang="en-US" sz="3900" b="0" i="0" u="none" strike="noStrike" cap="none">
                <a:solidFill>
                  <a:srgbClr val="FFFFFF"/>
                </a:solidFill>
                <a:latin typeface="Arial"/>
                <a:ea typeface="Arial"/>
                <a:cs typeface="Arial"/>
                <a:sym typeface="Arial"/>
              </a:rPr>
              <a:t>The goal of the “backfire” model is to make sure that when any kind of political violence takes place, perpetrators face high costs for their actions. </a:t>
            </a:r>
            <a:endParaRPr sz="3900" b="0" i="0" u="none" strike="noStrike" cap="none">
              <a:solidFill>
                <a:srgbClr val="FFFFFF"/>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787"/>
              <a:buFont typeface="Arial"/>
              <a:buNone/>
            </a:pPr>
            <a:r>
              <a:rPr lang="en-US" sz="3900" b="1" i="0" u="none" strike="noStrike" cap="none">
                <a:solidFill>
                  <a:srgbClr val="FFFFFF"/>
                </a:solidFill>
                <a:latin typeface="Arial"/>
                <a:ea typeface="Arial"/>
                <a:cs typeface="Arial"/>
                <a:sym typeface="Arial"/>
              </a:rPr>
              <a:t>When their actions are counterproductive for them, </a:t>
            </a:r>
            <a:br>
              <a:rPr lang="en-US" sz="3900" b="1" i="0" u="none" strike="noStrike" cap="none">
                <a:solidFill>
                  <a:srgbClr val="FFFFFF"/>
                </a:solidFill>
                <a:latin typeface="Arial"/>
                <a:ea typeface="Arial"/>
                <a:cs typeface="Arial"/>
                <a:sym typeface="Arial"/>
              </a:rPr>
            </a:br>
            <a:r>
              <a:rPr lang="en-US" sz="3900" b="1" i="0" u="sng" strike="noStrike" cap="none">
                <a:solidFill>
                  <a:srgbClr val="FFFFFF"/>
                </a:solidFill>
                <a:latin typeface="Arial"/>
                <a:ea typeface="Arial"/>
                <a:cs typeface="Arial"/>
                <a:sym typeface="Arial"/>
              </a:rPr>
              <a:t>their actions can be said to backfire.</a:t>
            </a:r>
            <a:endParaRPr sz="3900" b="1" i="0" u="sng" strike="noStrike" cap="none">
              <a:solidFill>
                <a:srgbClr val="FFFFFF"/>
              </a:solidFill>
              <a:latin typeface="Arial"/>
              <a:ea typeface="Arial"/>
              <a:cs typeface="Arial"/>
              <a:sym typeface="Arial"/>
            </a:endParaRPr>
          </a:p>
        </p:txBody>
      </p:sp>
      <p:sp>
        <p:nvSpPr>
          <p:cNvPr id="368" name="Google Shape;368;p7"/>
          <p:cNvSpPr txBox="1"/>
          <p:nvPr/>
        </p:nvSpPr>
        <p:spPr>
          <a:xfrm>
            <a:off x="13916501" y="9656871"/>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369" name="Google Shape;369;p7"/>
          <p:cNvSpPr txBox="1"/>
          <p:nvPr/>
        </p:nvSpPr>
        <p:spPr>
          <a:xfrm>
            <a:off x="16167113" y="8837325"/>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370" name="Google Shape;370;p7"/>
          <p:cNvPicPr preferRelativeResize="0"/>
          <p:nvPr/>
        </p:nvPicPr>
        <p:blipFill rotWithShape="1">
          <a:blip r:embed="rId8">
            <a:alphaModFix/>
          </a:blip>
          <a:srcRect/>
          <a:stretch/>
        </p:blipFill>
        <p:spPr>
          <a:xfrm>
            <a:off x="13931513" y="8837325"/>
            <a:ext cx="2007000" cy="669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105"/>
        <p:cNvGrpSpPr/>
        <p:nvPr/>
      </p:nvGrpSpPr>
      <p:grpSpPr>
        <a:xfrm>
          <a:off x="0" y="0"/>
          <a:ext cx="0" cy="0"/>
          <a:chOff x="0" y="0"/>
          <a:chExt cx="0" cy="0"/>
        </a:xfrm>
      </p:grpSpPr>
      <p:sp>
        <p:nvSpPr>
          <p:cNvPr id="106" name="Google Shape;106;g2fd8322b647_0_287"/>
          <p:cNvSpPr txBox="1"/>
          <p:nvPr/>
        </p:nvSpPr>
        <p:spPr>
          <a:xfrm>
            <a:off x="1867657" y="465564"/>
            <a:ext cx="14552700" cy="672600"/>
          </a:xfrm>
          <a:prstGeom prst="rect">
            <a:avLst/>
          </a:prstGeom>
          <a:noFill/>
          <a:ln>
            <a:noFill/>
          </a:ln>
        </p:spPr>
        <p:txBody>
          <a:bodyPr spcFirstLastPara="1" wrap="square" lIns="0" tIns="0" rIns="0" bIns="0" anchor="t" anchorCtr="0">
            <a:spAutoFit/>
          </a:bodyPr>
          <a:lstStyle/>
          <a:p>
            <a:pPr marL="0" marR="0" lvl="0" indent="0" algn="ctr" rtl="0">
              <a:lnSpc>
                <a:spcPct val="101991"/>
              </a:lnSpc>
              <a:spcBef>
                <a:spcPts val="0"/>
              </a:spcBef>
              <a:spcAft>
                <a:spcPts val="0"/>
              </a:spcAft>
              <a:buClr>
                <a:srgbClr val="000000"/>
              </a:buClr>
              <a:buSzPts val="4369"/>
              <a:buFont typeface="Arial"/>
              <a:buNone/>
            </a:pPr>
            <a:r>
              <a:rPr lang="en-US" sz="4369" b="1" i="0" u="none" strike="noStrike" cap="none">
                <a:solidFill>
                  <a:srgbClr val="FFFFFF"/>
                </a:solidFill>
                <a:latin typeface="Overpass Black"/>
                <a:ea typeface="Overpass Black"/>
                <a:cs typeface="Overpass Black"/>
                <a:sym typeface="Overpass Black"/>
              </a:rPr>
              <a:t>WHY WE’RE HERE</a:t>
            </a:r>
            <a:endParaRPr sz="4369" b="1" i="0" u="none" strike="noStrike" cap="none">
              <a:solidFill>
                <a:srgbClr val="FFFFFF"/>
              </a:solidFill>
              <a:latin typeface="Overpass Black"/>
              <a:ea typeface="Overpass Black"/>
              <a:cs typeface="Overpass Black"/>
              <a:sym typeface="Overpass Black"/>
            </a:endParaRPr>
          </a:p>
        </p:txBody>
      </p:sp>
      <p:pic>
        <p:nvPicPr>
          <p:cNvPr id="107" name="Google Shape;107;g2fd8322b647_0_287"/>
          <p:cNvPicPr preferRelativeResize="0"/>
          <p:nvPr/>
        </p:nvPicPr>
        <p:blipFill rotWithShape="1">
          <a:blip r:embed="rId3">
            <a:alphaModFix/>
          </a:blip>
          <a:srcRect/>
          <a:stretch/>
        </p:blipFill>
        <p:spPr>
          <a:xfrm>
            <a:off x="15007881" y="8945700"/>
            <a:ext cx="3054975" cy="1018325"/>
          </a:xfrm>
          <a:prstGeom prst="rect">
            <a:avLst/>
          </a:prstGeom>
          <a:noFill/>
          <a:ln>
            <a:noFill/>
          </a:ln>
        </p:spPr>
      </p:pic>
      <p:sp>
        <p:nvSpPr>
          <p:cNvPr id="108" name="Google Shape;108;g2fd8322b647_0_287"/>
          <p:cNvSpPr txBox="1"/>
          <p:nvPr/>
        </p:nvSpPr>
        <p:spPr>
          <a:xfrm>
            <a:off x="610375" y="1326875"/>
            <a:ext cx="17189700" cy="50946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chemeClr val="lt1"/>
              </a:buClr>
              <a:buSzPts val="3900"/>
              <a:buFont typeface="Overpass"/>
              <a:buChar char="●"/>
            </a:pPr>
            <a:r>
              <a:rPr lang="en-US" sz="3900" b="0" i="0" u="none" strike="noStrike" cap="none">
                <a:solidFill>
                  <a:schemeClr val="lt1"/>
                </a:solidFill>
                <a:latin typeface="Overpass"/>
                <a:ea typeface="Overpass"/>
                <a:cs typeface="Overpass"/>
                <a:sym typeface="Overpass"/>
              </a:rPr>
              <a:t>Build understanding of the contours of political violence, especially in our own contexts</a:t>
            </a:r>
            <a:endParaRPr sz="3900" b="0" i="0" u="none" strike="noStrike" cap="none">
              <a:solidFill>
                <a:schemeClr val="lt1"/>
              </a:solidFill>
              <a:latin typeface="Overpass"/>
              <a:ea typeface="Overpass"/>
              <a:cs typeface="Overpass"/>
              <a:sym typeface="Overpass"/>
            </a:endParaRPr>
          </a:p>
          <a:p>
            <a:pPr marL="457200" marR="0" lvl="0" indent="0" algn="l" rtl="0">
              <a:lnSpc>
                <a:spcPct val="100000"/>
              </a:lnSpc>
              <a:spcBef>
                <a:spcPts val="1500"/>
              </a:spcBef>
              <a:spcAft>
                <a:spcPts val="0"/>
              </a:spcAft>
              <a:buClr>
                <a:srgbClr val="000000"/>
              </a:buClr>
              <a:buSzPts val="1200"/>
              <a:buFont typeface="Arial"/>
              <a:buNone/>
            </a:pPr>
            <a:endParaRPr sz="600" b="0" i="0" u="none" strike="noStrike" cap="none">
              <a:solidFill>
                <a:srgbClr val="FFD069"/>
              </a:solidFill>
              <a:latin typeface="Overpass"/>
              <a:ea typeface="Overpass"/>
              <a:cs typeface="Overpass"/>
              <a:sym typeface="Overpass"/>
            </a:endParaRPr>
          </a:p>
          <a:p>
            <a:pPr marL="457200" marR="0" lvl="0" indent="-457200" algn="l" rtl="0">
              <a:lnSpc>
                <a:spcPct val="100000"/>
              </a:lnSpc>
              <a:spcBef>
                <a:spcPts val="1500"/>
              </a:spcBef>
              <a:spcAft>
                <a:spcPts val="0"/>
              </a:spcAft>
              <a:buClr>
                <a:srgbClr val="FFD069"/>
              </a:buClr>
              <a:buSzPts val="3900"/>
              <a:buFont typeface="Overpass"/>
              <a:buChar char="●"/>
            </a:pPr>
            <a:r>
              <a:rPr lang="en-US" sz="3900" b="0" i="0" u="none" strike="noStrike" cap="none">
                <a:solidFill>
                  <a:srgbClr val="FFD069"/>
                </a:solidFill>
                <a:latin typeface="Overpass"/>
                <a:ea typeface="Overpass"/>
                <a:cs typeface="Overpass"/>
                <a:sym typeface="Overpass"/>
              </a:rPr>
              <a:t>Awaken imagination about how we might assertively respond in the face of threats or acts of political violence</a:t>
            </a:r>
            <a:br>
              <a:rPr lang="en-US" sz="3900" b="0" i="0" u="none" strike="noStrike" cap="none">
                <a:solidFill>
                  <a:schemeClr val="lt1"/>
                </a:solidFill>
                <a:latin typeface="Overpass"/>
                <a:ea typeface="Overpass"/>
                <a:cs typeface="Overpass"/>
                <a:sym typeface="Overpass"/>
              </a:rPr>
            </a:br>
            <a:endParaRPr sz="600" b="0" i="0" u="none" strike="noStrike" cap="none">
              <a:solidFill>
                <a:schemeClr val="lt1"/>
              </a:solidFill>
              <a:latin typeface="Overpass"/>
              <a:ea typeface="Overpass"/>
              <a:cs typeface="Overpass"/>
              <a:sym typeface="Overpass"/>
            </a:endParaRPr>
          </a:p>
          <a:p>
            <a:pPr marL="457200" marR="0" lvl="0" indent="-419100" algn="l" rtl="0">
              <a:lnSpc>
                <a:spcPct val="100000"/>
              </a:lnSpc>
              <a:spcBef>
                <a:spcPts val="1500"/>
              </a:spcBef>
              <a:spcAft>
                <a:spcPts val="0"/>
              </a:spcAft>
              <a:buClr>
                <a:schemeClr val="lt1"/>
              </a:buClr>
              <a:buSzPts val="3900"/>
              <a:buFont typeface="Overpass"/>
              <a:buChar char="●"/>
            </a:pPr>
            <a:r>
              <a:rPr lang="en-US" sz="3900" b="0" i="0" u="none" strike="noStrike" cap="none">
                <a:solidFill>
                  <a:schemeClr val="lt1"/>
                </a:solidFill>
                <a:latin typeface="Overpass"/>
                <a:ea typeface="Overpass"/>
                <a:cs typeface="Overpass"/>
                <a:sym typeface="Overpass"/>
              </a:rPr>
              <a:t>Explore concepts that can help us identify and undermine political violence </a:t>
            </a:r>
            <a:endParaRPr sz="3900" b="0" i="0" u="none" strike="noStrike" cap="none">
              <a:solidFill>
                <a:schemeClr val="lt1"/>
              </a:solidFill>
              <a:latin typeface="Overpass"/>
              <a:ea typeface="Overpass"/>
              <a:cs typeface="Overpass"/>
              <a:sym typeface="Overpass"/>
            </a:endParaRPr>
          </a:p>
          <a:p>
            <a:pPr marL="457200" marR="0" lvl="0" indent="-419100" algn="l" rtl="0">
              <a:lnSpc>
                <a:spcPct val="100000"/>
              </a:lnSpc>
              <a:spcBef>
                <a:spcPts val="1500"/>
              </a:spcBef>
              <a:spcAft>
                <a:spcPts val="0"/>
              </a:spcAft>
              <a:buClr>
                <a:srgbClr val="FFD966"/>
              </a:buClr>
              <a:buSzPts val="3900"/>
              <a:buFont typeface="Overpass"/>
              <a:buChar char="●"/>
            </a:pPr>
            <a:r>
              <a:rPr lang="en-US" sz="3900" b="0" i="0" u="none" strike="noStrike" cap="none">
                <a:solidFill>
                  <a:srgbClr val="FFD966"/>
                </a:solidFill>
                <a:latin typeface="Overpass"/>
                <a:ea typeface="Overpass"/>
                <a:cs typeface="Overpass"/>
                <a:sym typeface="Overpass"/>
              </a:rPr>
              <a:t>Practice tools and approaches you can use at home right now or in a moment of crisis </a:t>
            </a:r>
            <a:endParaRPr sz="3900" b="0" i="0" u="none" strike="noStrike" cap="none">
              <a:solidFill>
                <a:srgbClr val="FFD966"/>
              </a:solidFill>
              <a:latin typeface="Overpass"/>
              <a:ea typeface="Overpass"/>
              <a:cs typeface="Overpass"/>
              <a:sym typeface="Overpass"/>
            </a:endParaRPr>
          </a:p>
          <a:p>
            <a:pPr marL="457200" marR="0" lvl="0" indent="-419100" algn="l" rtl="0">
              <a:lnSpc>
                <a:spcPct val="100000"/>
              </a:lnSpc>
              <a:spcBef>
                <a:spcPts val="1500"/>
              </a:spcBef>
              <a:spcAft>
                <a:spcPts val="0"/>
              </a:spcAft>
              <a:buClr>
                <a:schemeClr val="lt1"/>
              </a:buClr>
              <a:buSzPts val="3900"/>
              <a:buFont typeface="Overpass"/>
              <a:buChar char="●"/>
            </a:pPr>
            <a:r>
              <a:rPr lang="en-US" sz="3900" b="0" i="0" u="none" strike="noStrike" cap="none">
                <a:solidFill>
                  <a:schemeClr val="lt1"/>
                </a:solidFill>
                <a:latin typeface="Overpass"/>
                <a:ea typeface="Overpass"/>
                <a:cs typeface="Overpass"/>
                <a:sym typeface="Overpass"/>
              </a:rPr>
              <a:t>Connect with others who are also working to interrupt political violence</a:t>
            </a:r>
            <a:br>
              <a:rPr lang="en-US" sz="3900" b="0" i="0" u="none" strike="noStrike" cap="none">
                <a:solidFill>
                  <a:schemeClr val="lt1"/>
                </a:solidFill>
                <a:latin typeface="Overpass"/>
                <a:ea typeface="Overpass"/>
                <a:cs typeface="Overpass"/>
                <a:sym typeface="Overpass"/>
              </a:rPr>
            </a:br>
            <a:endParaRPr sz="600" b="0" i="0" u="none" strike="noStrike" cap="none">
              <a:solidFill>
                <a:schemeClr val="lt1"/>
              </a:solidFill>
              <a:latin typeface="Overpass"/>
              <a:ea typeface="Overpass"/>
              <a:cs typeface="Overpass"/>
              <a:sym typeface="Overpass"/>
            </a:endParaRPr>
          </a:p>
          <a:p>
            <a:pPr marL="457200" marR="0" lvl="0" indent="-419100" algn="l" rtl="0">
              <a:lnSpc>
                <a:spcPct val="100000"/>
              </a:lnSpc>
              <a:spcBef>
                <a:spcPts val="1500"/>
              </a:spcBef>
              <a:spcAft>
                <a:spcPts val="0"/>
              </a:spcAft>
              <a:buClr>
                <a:srgbClr val="FFD966"/>
              </a:buClr>
              <a:buSzPts val="3900"/>
              <a:buFont typeface="Overpass"/>
              <a:buChar char="●"/>
            </a:pPr>
            <a:r>
              <a:rPr lang="en-US" sz="3900" b="0" i="0" u="none" strike="noStrike" cap="none">
                <a:solidFill>
                  <a:srgbClr val="FFD966"/>
                </a:solidFill>
                <a:latin typeface="Overpass"/>
                <a:ea typeface="Overpass"/>
                <a:cs typeface="Overpass"/>
                <a:sym typeface="Overpass"/>
              </a:rPr>
              <a:t>Celebrate the ways our communities have creatively resisted political violence</a:t>
            </a:r>
            <a:endParaRPr sz="3900" b="0" i="0" u="none" strike="noStrike" cap="none">
              <a:solidFill>
                <a:srgbClr val="FFD966"/>
              </a:solidFill>
              <a:latin typeface="Overpass"/>
              <a:ea typeface="Overpass"/>
              <a:cs typeface="Overpass"/>
              <a:sym typeface="Overpass"/>
            </a:endParaRPr>
          </a:p>
          <a:p>
            <a:pPr marL="0" marR="0" lvl="0" indent="0" algn="l" rtl="0">
              <a:lnSpc>
                <a:spcPct val="100000"/>
              </a:lnSpc>
              <a:spcBef>
                <a:spcPts val="1500"/>
              </a:spcBef>
              <a:spcAft>
                <a:spcPts val="0"/>
              </a:spcAft>
              <a:buClr>
                <a:srgbClr val="000000"/>
              </a:buClr>
              <a:buSzPts val="4500"/>
              <a:buFont typeface="Arial"/>
              <a:buNone/>
            </a:pPr>
            <a:endParaRPr sz="3900" b="0" i="0" u="none" strike="noStrike" cap="none">
              <a:solidFill>
                <a:schemeClr val="lt1"/>
              </a:solidFill>
              <a:latin typeface="Overpass"/>
              <a:ea typeface="Overpass"/>
              <a:cs typeface="Overpass"/>
              <a:sym typeface="Overpass"/>
            </a:endParaRPr>
          </a:p>
          <a:p>
            <a:pPr marL="0" marR="0" lvl="0" indent="0" algn="l" rtl="0">
              <a:lnSpc>
                <a:spcPct val="100000"/>
              </a:lnSpc>
              <a:spcBef>
                <a:spcPts val="1500"/>
              </a:spcBef>
              <a:spcAft>
                <a:spcPts val="0"/>
              </a:spcAft>
              <a:buClr>
                <a:srgbClr val="000000"/>
              </a:buClr>
              <a:buSzPts val="4500"/>
              <a:buFont typeface="Arial"/>
              <a:buNone/>
            </a:pPr>
            <a:endParaRPr sz="3900" b="0" i="0" u="none" strike="noStrike" cap="none">
              <a:solidFill>
                <a:schemeClr val="lt1"/>
              </a:solidFill>
              <a:latin typeface="Overpass"/>
              <a:ea typeface="Overpass"/>
              <a:cs typeface="Overpass"/>
              <a:sym typeface="Overpass"/>
            </a:endParaRPr>
          </a:p>
          <a:p>
            <a:pPr marL="457200" marR="0" lvl="0" indent="0" algn="l" rtl="0">
              <a:lnSpc>
                <a:spcPct val="100000"/>
              </a:lnSpc>
              <a:spcBef>
                <a:spcPts val="1500"/>
              </a:spcBef>
              <a:spcAft>
                <a:spcPts val="0"/>
              </a:spcAft>
              <a:buClr>
                <a:srgbClr val="000000"/>
              </a:buClr>
              <a:buSzPts val="1200"/>
              <a:buFont typeface="Arial"/>
              <a:buNone/>
            </a:pPr>
            <a:endParaRPr sz="600" b="0" i="0" u="none" strike="noStrike" cap="none">
              <a:solidFill>
                <a:schemeClr val="lt1"/>
              </a:solidFill>
              <a:latin typeface="Overpass"/>
              <a:ea typeface="Overpass"/>
              <a:cs typeface="Overpass"/>
              <a:sym typeface="Overpass"/>
            </a:endParaRPr>
          </a:p>
          <a:p>
            <a:pPr marL="0" marR="0" lvl="0" indent="0" algn="l" rtl="0">
              <a:lnSpc>
                <a:spcPct val="100000"/>
              </a:lnSpc>
              <a:spcBef>
                <a:spcPts val="1500"/>
              </a:spcBef>
              <a:spcAft>
                <a:spcPts val="1500"/>
              </a:spcAft>
              <a:buClr>
                <a:srgbClr val="000000"/>
              </a:buClr>
              <a:buSzPts val="3400"/>
              <a:buFont typeface="Arial"/>
              <a:buNone/>
            </a:pPr>
            <a:endParaRPr sz="2800" b="0" i="0" u="none" strike="noStrike" cap="none">
              <a:solidFill>
                <a:schemeClr val="lt1"/>
              </a:solidFill>
              <a:latin typeface="Overpass"/>
              <a:ea typeface="Overpass"/>
              <a:cs typeface="Overpass"/>
              <a:sym typeface="Overpas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374"/>
        <p:cNvGrpSpPr/>
        <p:nvPr/>
      </p:nvGrpSpPr>
      <p:grpSpPr>
        <a:xfrm>
          <a:off x="0" y="0"/>
          <a:ext cx="0" cy="0"/>
          <a:chOff x="0" y="0"/>
          <a:chExt cx="0" cy="0"/>
        </a:xfrm>
      </p:grpSpPr>
      <p:grpSp>
        <p:nvGrpSpPr>
          <p:cNvPr id="375" name="Google Shape;375;g387845f5f11_0_964"/>
          <p:cNvGrpSpPr/>
          <p:nvPr/>
        </p:nvGrpSpPr>
        <p:grpSpPr>
          <a:xfrm>
            <a:off x="1149610" y="2684053"/>
            <a:ext cx="4575265" cy="778586"/>
            <a:chOff x="1146200" y="2684073"/>
            <a:chExt cx="2444966" cy="500248"/>
          </a:xfrm>
        </p:grpSpPr>
        <p:sp>
          <p:nvSpPr>
            <p:cNvPr id="376" name="Google Shape;376;g387845f5f11_0_964"/>
            <p:cNvSpPr txBox="1"/>
            <p:nvPr/>
          </p:nvSpPr>
          <p:spPr>
            <a:xfrm>
              <a:off x="1146200" y="2684821"/>
              <a:ext cx="498600" cy="4995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FFD069"/>
                  </a:solidFill>
                  <a:latin typeface="Overpass Black"/>
                  <a:ea typeface="Overpass Black"/>
                  <a:cs typeface="Overpass Black"/>
                  <a:sym typeface="Overpass Black"/>
                </a:rPr>
                <a:t>1</a:t>
              </a:r>
              <a:endParaRPr sz="5050" b="0" i="0" u="none" strike="noStrike" cap="none">
                <a:solidFill>
                  <a:srgbClr val="000000"/>
                </a:solidFill>
                <a:latin typeface="Arial"/>
                <a:ea typeface="Arial"/>
                <a:cs typeface="Arial"/>
                <a:sym typeface="Arial"/>
              </a:endParaRPr>
            </a:p>
          </p:txBody>
        </p:sp>
        <p:sp>
          <p:nvSpPr>
            <p:cNvPr id="377" name="Google Shape;377;g387845f5f11_0_964"/>
            <p:cNvSpPr txBox="1"/>
            <p:nvPr/>
          </p:nvSpPr>
          <p:spPr>
            <a:xfrm>
              <a:off x="1483066" y="2684073"/>
              <a:ext cx="2108100" cy="4995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FFD069"/>
                  </a:solidFill>
                  <a:latin typeface="Overpass Black"/>
                  <a:ea typeface="Overpass Black"/>
                  <a:cs typeface="Overpass Black"/>
                  <a:sym typeface="Overpass Black"/>
                </a:rPr>
                <a:t>  REVEAL</a:t>
              </a:r>
              <a:endParaRPr sz="3200" b="0" i="0" u="none" strike="noStrike" cap="none">
                <a:solidFill>
                  <a:srgbClr val="000000"/>
                </a:solidFill>
                <a:latin typeface="Arial"/>
                <a:ea typeface="Arial"/>
                <a:cs typeface="Arial"/>
                <a:sym typeface="Arial"/>
              </a:endParaRPr>
            </a:p>
          </p:txBody>
        </p:sp>
      </p:grpSp>
      <p:grpSp>
        <p:nvGrpSpPr>
          <p:cNvPr id="378" name="Google Shape;378;g387845f5f11_0_964"/>
          <p:cNvGrpSpPr/>
          <p:nvPr/>
        </p:nvGrpSpPr>
        <p:grpSpPr>
          <a:xfrm>
            <a:off x="1142301" y="3843457"/>
            <a:ext cx="3785326" cy="778351"/>
            <a:chOff x="1142301" y="3428996"/>
            <a:chExt cx="2455612" cy="500097"/>
          </a:xfrm>
        </p:grpSpPr>
        <p:sp>
          <p:nvSpPr>
            <p:cNvPr id="379" name="Google Shape;379;g387845f5f11_0_964"/>
            <p:cNvSpPr txBox="1"/>
            <p:nvPr/>
          </p:nvSpPr>
          <p:spPr>
            <a:xfrm>
              <a:off x="1142301" y="3429593"/>
              <a:ext cx="501900" cy="499500"/>
            </a:xfrm>
            <a:prstGeom prst="rect">
              <a:avLst/>
            </a:prstGeom>
            <a:noFill/>
            <a:ln>
              <a:noFill/>
            </a:ln>
          </p:spPr>
          <p:txBody>
            <a:bodyPr spcFirstLastPara="1" wrap="square" lIns="0" tIns="0" rIns="0" bIns="0" anchor="t" anchorCtr="0">
              <a:spAutoFit/>
            </a:bodyPr>
            <a:lstStyle/>
            <a:p>
              <a:pPr marL="0" marR="0" lvl="0" indent="0" algn="ctr" rtl="0">
                <a:lnSpc>
                  <a:spcPct val="114005"/>
                </a:lnSpc>
                <a:spcBef>
                  <a:spcPts val="0"/>
                </a:spcBef>
                <a:spcAft>
                  <a:spcPts val="0"/>
                </a:spcAft>
                <a:buClr>
                  <a:srgbClr val="000000"/>
                </a:buClr>
                <a:buSzPts val="3263"/>
                <a:buFont typeface="Arial"/>
                <a:buNone/>
              </a:pPr>
              <a:r>
                <a:rPr lang="en-US" sz="5050" b="1" i="0" u="none" strike="noStrike" cap="none">
                  <a:solidFill>
                    <a:srgbClr val="7AF4F4"/>
                  </a:solidFill>
                  <a:latin typeface="Overpass Black"/>
                  <a:ea typeface="Overpass Black"/>
                  <a:cs typeface="Overpass Black"/>
                  <a:sym typeface="Overpass Black"/>
                </a:rPr>
                <a:t>2</a:t>
              </a:r>
              <a:endParaRPr sz="5050" b="0" i="0" u="none" strike="noStrike" cap="none">
                <a:solidFill>
                  <a:srgbClr val="000000"/>
                </a:solidFill>
                <a:latin typeface="Arial"/>
                <a:ea typeface="Arial"/>
                <a:cs typeface="Arial"/>
                <a:sym typeface="Arial"/>
              </a:endParaRPr>
            </a:p>
          </p:txBody>
        </p:sp>
        <p:sp>
          <p:nvSpPr>
            <p:cNvPr id="380" name="Google Shape;380;g387845f5f11_0_964"/>
            <p:cNvSpPr txBox="1"/>
            <p:nvPr/>
          </p:nvSpPr>
          <p:spPr>
            <a:xfrm>
              <a:off x="1476313" y="3428996"/>
              <a:ext cx="2121600" cy="499500"/>
            </a:xfrm>
            <a:prstGeom prst="rect">
              <a:avLst/>
            </a:prstGeom>
            <a:noFill/>
            <a:ln>
              <a:noFill/>
            </a:ln>
          </p:spPr>
          <p:txBody>
            <a:bodyPr spcFirstLastPara="1" wrap="square" lIns="0" tIns="0" rIns="0" bIns="0" anchor="t" anchorCtr="0">
              <a:spAutoFit/>
            </a:bodyPr>
            <a:lstStyle/>
            <a:p>
              <a:pPr marL="0" marR="0" lvl="0" indent="0" algn="l" rtl="0">
                <a:lnSpc>
                  <a:spcPct val="114001"/>
                </a:lnSpc>
                <a:spcBef>
                  <a:spcPts val="0"/>
                </a:spcBef>
                <a:spcAft>
                  <a:spcPts val="0"/>
                </a:spcAft>
                <a:buClr>
                  <a:srgbClr val="000000"/>
                </a:buClr>
                <a:buSzPts val="3271"/>
                <a:buFont typeface="Arial"/>
                <a:buNone/>
              </a:pPr>
              <a:r>
                <a:rPr lang="en-US" sz="5050" b="1" i="0" u="none" strike="noStrike" cap="none">
                  <a:solidFill>
                    <a:srgbClr val="7AF4F4"/>
                  </a:solidFill>
                  <a:latin typeface="Overpass Black"/>
                  <a:ea typeface="Overpass Black"/>
                  <a:cs typeface="Overpass Black"/>
                  <a:sym typeface="Overpass Black"/>
                </a:rPr>
                <a:t>   REDEEM</a:t>
              </a:r>
              <a:endParaRPr sz="5050" b="0" i="0" u="none" strike="noStrike" cap="none">
                <a:solidFill>
                  <a:srgbClr val="000000"/>
                </a:solidFill>
                <a:latin typeface="Arial"/>
                <a:ea typeface="Arial"/>
                <a:cs typeface="Arial"/>
                <a:sym typeface="Arial"/>
              </a:endParaRPr>
            </a:p>
          </p:txBody>
        </p:sp>
      </p:grpSp>
      <p:grpSp>
        <p:nvGrpSpPr>
          <p:cNvPr id="381" name="Google Shape;381;g387845f5f11_0_964"/>
          <p:cNvGrpSpPr/>
          <p:nvPr/>
        </p:nvGrpSpPr>
        <p:grpSpPr>
          <a:xfrm>
            <a:off x="1069207" y="4986229"/>
            <a:ext cx="5263931" cy="778608"/>
            <a:chOff x="1103233" y="4544241"/>
            <a:chExt cx="2812981" cy="500262"/>
          </a:xfrm>
        </p:grpSpPr>
        <p:sp>
          <p:nvSpPr>
            <p:cNvPr id="382" name="Google Shape;382;g387845f5f11_0_964"/>
            <p:cNvSpPr txBox="1"/>
            <p:nvPr/>
          </p:nvSpPr>
          <p:spPr>
            <a:xfrm>
              <a:off x="1103233" y="4545003"/>
              <a:ext cx="498600" cy="4995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EB5436"/>
                  </a:solidFill>
                  <a:latin typeface="Overpass Black"/>
                  <a:ea typeface="Overpass Black"/>
                  <a:cs typeface="Overpass Black"/>
                  <a:sym typeface="Overpass Black"/>
                </a:rPr>
                <a:t>3</a:t>
              </a:r>
              <a:endParaRPr sz="5050" b="0" i="0" u="none" strike="noStrike" cap="none">
                <a:solidFill>
                  <a:srgbClr val="000000"/>
                </a:solidFill>
                <a:latin typeface="Arial"/>
                <a:ea typeface="Arial"/>
                <a:cs typeface="Arial"/>
                <a:sym typeface="Arial"/>
              </a:endParaRPr>
            </a:p>
          </p:txBody>
        </p:sp>
        <p:sp>
          <p:nvSpPr>
            <p:cNvPr id="383" name="Google Shape;383;g387845f5f11_0_964"/>
            <p:cNvSpPr txBox="1"/>
            <p:nvPr/>
          </p:nvSpPr>
          <p:spPr>
            <a:xfrm>
              <a:off x="1615214" y="4544241"/>
              <a:ext cx="2301000" cy="4995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EB5436"/>
                  </a:solidFill>
                  <a:latin typeface="Overpass Black"/>
                  <a:ea typeface="Overpass Black"/>
                  <a:cs typeface="Overpass Black"/>
                  <a:sym typeface="Overpass Black"/>
                </a:rPr>
                <a:t> RE-FRAME</a:t>
              </a:r>
              <a:endParaRPr sz="5050" b="0" i="0" u="none" strike="noStrike" cap="none">
                <a:solidFill>
                  <a:srgbClr val="000000"/>
                </a:solidFill>
                <a:latin typeface="Arial"/>
                <a:ea typeface="Arial"/>
                <a:cs typeface="Arial"/>
                <a:sym typeface="Arial"/>
              </a:endParaRPr>
            </a:p>
          </p:txBody>
        </p:sp>
      </p:grpSp>
      <p:sp>
        <p:nvSpPr>
          <p:cNvPr id="384" name="Google Shape;384;g387845f5f11_0_964"/>
          <p:cNvSpPr txBox="1"/>
          <p:nvPr/>
        </p:nvSpPr>
        <p:spPr>
          <a:xfrm>
            <a:off x="1066103" y="6199066"/>
            <a:ext cx="933000" cy="7773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4AD891"/>
                </a:solidFill>
                <a:latin typeface="Overpass Black"/>
                <a:ea typeface="Overpass Black"/>
                <a:cs typeface="Overpass Black"/>
                <a:sym typeface="Overpass Black"/>
              </a:rPr>
              <a:t>4</a:t>
            </a:r>
            <a:endParaRPr sz="5050" b="0" i="0" u="none" strike="noStrike" cap="none">
              <a:solidFill>
                <a:srgbClr val="000000"/>
              </a:solidFill>
              <a:latin typeface="Arial"/>
              <a:ea typeface="Arial"/>
              <a:cs typeface="Arial"/>
              <a:sym typeface="Arial"/>
            </a:endParaRPr>
          </a:p>
        </p:txBody>
      </p:sp>
      <p:sp>
        <p:nvSpPr>
          <p:cNvPr id="385" name="Google Shape;385;g387845f5f11_0_964"/>
          <p:cNvSpPr txBox="1"/>
          <p:nvPr/>
        </p:nvSpPr>
        <p:spPr>
          <a:xfrm>
            <a:off x="1999100" y="6197900"/>
            <a:ext cx="3553500" cy="7773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4AD891"/>
                </a:solidFill>
                <a:latin typeface="Overpass Black"/>
                <a:ea typeface="Overpass Black"/>
                <a:cs typeface="Overpass Black"/>
                <a:sym typeface="Overpass Black"/>
              </a:rPr>
              <a:t> REDIRECT</a:t>
            </a:r>
            <a:endParaRPr sz="5050" b="0" i="0" u="none" strike="noStrike" cap="none">
              <a:solidFill>
                <a:srgbClr val="000000"/>
              </a:solidFill>
              <a:latin typeface="Arial"/>
              <a:ea typeface="Arial"/>
              <a:cs typeface="Arial"/>
              <a:sym typeface="Arial"/>
            </a:endParaRPr>
          </a:p>
        </p:txBody>
      </p:sp>
      <p:sp>
        <p:nvSpPr>
          <p:cNvPr id="386" name="Google Shape;386;g387845f5f11_0_964"/>
          <p:cNvSpPr txBox="1"/>
          <p:nvPr/>
        </p:nvSpPr>
        <p:spPr>
          <a:xfrm flipH="1">
            <a:off x="1296350" y="7416918"/>
            <a:ext cx="498600" cy="7773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FF3868"/>
                </a:solidFill>
                <a:latin typeface="Overpass Black"/>
                <a:ea typeface="Overpass Black"/>
                <a:cs typeface="Overpass Black"/>
                <a:sym typeface="Overpass Black"/>
              </a:rPr>
              <a:t>5</a:t>
            </a:r>
            <a:endParaRPr sz="5050" b="0" i="0" u="none" strike="noStrike" cap="none">
              <a:solidFill>
                <a:srgbClr val="000000"/>
              </a:solidFill>
              <a:latin typeface="Arial"/>
              <a:ea typeface="Arial"/>
              <a:cs typeface="Arial"/>
              <a:sym typeface="Arial"/>
            </a:endParaRPr>
          </a:p>
        </p:txBody>
      </p:sp>
      <p:sp>
        <p:nvSpPr>
          <p:cNvPr id="387" name="Google Shape;387;g387845f5f11_0_964"/>
          <p:cNvSpPr txBox="1"/>
          <p:nvPr/>
        </p:nvSpPr>
        <p:spPr>
          <a:xfrm>
            <a:off x="2125703" y="7408275"/>
            <a:ext cx="3300300" cy="7773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FF3868"/>
                </a:solidFill>
                <a:latin typeface="Overpass Black"/>
                <a:ea typeface="Overpass Black"/>
                <a:cs typeface="Overpass Black"/>
                <a:sym typeface="Overpass Black"/>
              </a:rPr>
              <a:t>RESIST</a:t>
            </a:r>
            <a:endParaRPr sz="5050" b="0" i="0" u="none" strike="noStrike" cap="none">
              <a:solidFill>
                <a:srgbClr val="000000"/>
              </a:solidFill>
              <a:latin typeface="Arial"/>
              <a:ea typeface="Arial"/>
              <a:cs typeface="Arial"/>
              <a:sym typeface="Arial"/>
            </a:endParaRPr>
          </a:p>
        </p:txBody>
      </p:sp>
      <p:sp>
        <p:nvSpPr>
          <p:cNvPr id="388" name="Google Shape;388;g387845f5f11_0_964"/>
          <p:cNvSpPr txBox="1"/>
          <p:nvPr/>
        </p:nvSpPr>
        <p:spPr>
          <a:xfrm>
            <a:off x="7197965" y="441976"/>
            <a:ext cx="3219900" cy="422100"/>
          </a:xfrm>
          <a:prstGeom prst="rect">
            <a:avLst/>
          </a:prstGeom>
          <a:noFill/>
          <a:ln>
            <a:noFill/>
          </a:ln>
        </p:spPr>
        <p:txBody>
          <a:bodyPr spcFirstLastPara="1" wrap="square" lIns="0" tIns="0" rIns="0" bIns="0" anchor="t" anchorCtr="0">
            <a:spAutoFit/>
          </a:bodyPr>
          <a:lstStyle/>
          <a:p>
            <a:pPr marL="0" marR="0" lvl="0" indent="0" algn="ctr" rtl="0">
              <a:lnSpc>
                <a:spcPct val="114004"/>
              </a:lnSpc>
              <a:spcBef>
                <a:spcPts val="0"/>
              </a:spcBef>
              <a:spcAft>
                <a:spcPts val="0"/>
              </a:spcAft>
              <a:buClr>
                <a:srgbClr val="000000"/>
              </a:buClr>
              <a:buSzPts val="2742"/>
              <a:buFont typeface="Arial"/>
              <a:buNone/>
            </a:pPr>
            <a:r>
              <a:rPr lang="en-US" sz="2742" b="0" i="0" u="none" strike="noStrike" cap="none">
                <a:solidFill>
                  <a:srgbClr val="FFFFFF"/>
                </a:solidFill>
                <a:latin typeface="Overpass ExtraLight"/>
                <a:ea typeface="Overpass ExtraLight"/>
                <a:cs typeface="Overpass ExtraLight"/>
                <a:sym typeface="Overpass ExtraLight"/>
              </a:rPr>
              <a:t>5 PRINCIPLES</a:t>
            </a:r>
            <a:endParaRPr sz="1400" b="0" i="0" u="none" strike="noStrike" cap="none">
              <a:solidFill>
                <a:srgbClr val="000000"/>
              </a:solidFill>
              <a:latin typeface="Arial"/>
              <a:ea typeface="Arial"/>
              <a:cs typeface="Arial"/>
              <a:sym typeface="Arial"/>
            </a:endParaRPr>
          </a:p>
        </p:txBody>
      </p:sp>
      <p:sp>
        <p:nvSpPr>
          <p:cNvPr id="389" name="Google Shape;389;g387845f5f11_0_964"/>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390" name="Google Shape;390;g387845f5f11_0_964"/>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391" name="Google Shape;391;g387845f5f11_0_964"/>
          <p:cNvPicPr preferRelativeResize="0"/>
          <p:nvPr/>
        </p:nvPicPr>
        <p:blipFill rotWithShape="1">
          <a:blip r:embed="rId3">
            <a:alphaModFix/>
          </a:blip>
          <a:srcRect/>
          <a:stretch/>
        </p:blipFill>
        <p:spPr>
          <a:xfrm>
            <a:off x="465938" y="8837300"/>
            <a:ext cx="2007000" cy="669000"/>
          </a:xfrm>
          <a:prstGeom prst="rect">
            <a:avLst/>
          </a:prstGeom>
          <a:noFill/>
          <a:ln>
            <a:noFill/>
          </a:ln>
        </p:spPr>
      </p:pic>
      <p:sp>
        <p:nvSpPr>
          <p:cNvPr id="392" name="Google Shape;392;g387845f5f11_0_964"/>
          <p:cNvSpPr txBox="1"/>
          <p:nvPr/>
        </p:nvSpPr>
        <p:spPr>
          <a:xfrm>
            <a:off x="5059400" y="2709525"/>
            <a:ext cx="4575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Expose the injustice</a:t>
            </a:r>
            <a:endParaRPr sz="3800" b="0" i="0" u="none" strike="noStrike" cap="none">
              <a:solidFill>
                <a:schemeClr val="lt1"/>
              </a:solidFill>
              <a:latin typeface="Overpass"/>
              <a:ea typeface="Overpass"/>
              <a:cs typeface="Overpass"/>
              <a:sym typeface="Overpass"/>
            </a:endParaRPr>
          </a:p>
        </p:txBody>
      </p:sp>
      <p:sp>
        <p:nvSpPr>
          <p:cNvPr id="393" name="Google Shape;393;g387845f5f11_0_964"/>
          <p:cNvSpPr txBox="1"/>
          <p:nvPr/>
        </p:nvSpPr>
        <p:spPr>
          <a:xfrm>
            <a:off x="5059400" y="3839675"/>
            <a:ext cx="4575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Validate the target</a:t>
            </a:r>
            <a:endParaRPr sz="3800" b="0" i="0" u="none" strike="noStrike" cap="none">
              <a:solidFill>
                <a:schemeClr val="lt1"/>
              </a:solidFill>
              <a:latin typeface="Overpass"/>
              <a:ea typeface="Overpass"/>
              <a:cs typeface="Overpass"/>
              <a:sym typeface="Overpass"/>
            </a:endParaRPr>
          </a:p>
        </p:txBody>
      </p:sp>
      <p:sp>
        <p:nvSpPr>
          <p:cNvPr id="394" name="Google Shape;394;g387845f5f11_0_964"/>
          <p:cNvSpPr txBox="1"/>
          <p:nvPr/>
        </p:nvSpPr>
        <p:spPr>
          <a:xfrm>
            <a:off x="5724875" y="5018800"/>
            <a:ext cx="79674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Interpret the event as an injustice</a:t>
            </a:r>
            <a:endParaRPr sz="3800" b="0" i="0" u="none" strike="noStrike" cap="none">
              <a:solidFill>
                <a:schemeClr val="lt1"/>
              </a:solidFill>
              <a:latin typeface="Overpass"/>
              <a:ea typeface="Overpass"/>
              <a:cs typeface="Overpass"/>
              <a:sym typeface="Overpass"/>
            </a:endParaRPr>
          </a:p>
        </p:txBody>
      </p:sp>
      <p:sp>
        <p:nvSpPr>
          <p:cNvPr id="395" name="Google Shape;395;g387845f5f11_0_964"/>
          <p:cNvSpPr txBox="1"/>
          <p:nvPr/>
        </p:nvSpPr>
        <p:spPr>
          <a:xfrm>
            <a:off x="5633725" y="6197925"/>
            <a:ext cx="10905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Mobilize support to not rely on official channels</a:t>
            </a:r>
            <a:endParaRPr sz="3800" b="0" i="0" u="none" strike="noStrike" cap="none">
              <a:solidFill>
                <a:schemeClr val="lt1"/>
              </a:solidFill>
              <a:latin typeface="Overpass"/>
              <a:ea typeface="Overpass"/>
              <a:cs typeface="Overpass"/>
              <a:sym typeface="Overpass"/>
            </a:endParaRPr>
          </a:p>
        </p:txBody>
      </p:sp>
      <p:sp>
        <p:nvSpPr>
          <p:cNvPr id="396" name="Google Shape;396;g387845f5f11_0_964"/>
          <p:cNvSpPr txBox="1"/>
          <p:nvPr/>
        </p:nvSpPr>
        <p:spPr>
          <a:xfrm>
            <a:off x="4790600" y="7384800"/>
            <a:ext cx="66762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Resist intimidation and bribes</a:t>
            </a:r>
            <a:endParaRPr sz="3800" b="0" i="0" u="none" strike="noStrike" cap="none">
              <a:solidFill>
                <a:schemeClr val="lt1"/>
              </a:solidFill>
              <a:latin typeface="Overpass"/>
              <a:ea typeface="Overpass"/>
              <a:cs typeface="Overpass"/>
              <a:sym typeface="Overpass"/>
            </a:endParaRPr>
          </a:p>
        </p:txBody>
      </p:sp>
      <p:sp>
        <p:nvSpPr>
          <p:cNvPr id="397" name="Google Shape;397;g387845f5f11_0_964"/>
          <p:cNvSpPr txBox="1"/>
          <p:nvPr/>
        </p:nvSpPr>
        <p:spPr>
          <a:xfrm>
            <a:off x="1076550" y="940275"/>
            <a:ext cx="16134900" cy="672600"/>
          </a:xfrm>
          <a:prstGeom prst="rect">
            <a:avLst/>
          </a:prstGeom>
          <a:noFill/>
          <a:ln>
            <a:noFill/>
          </a:ln>
        </p:spPr>
        <p:txBody>
          <a:bodyPr spcFirstLastPara="1" wrap="square" lIns="0" tIns="0" rIns="0" bIns="0" anchor="t" anchorCtr="0">
            <a:spAutoFit/>
          </a:bodyPr>
          <a:lstStyle/>
          <a:p>
            <a:pPr marL="0" marR="0" lvl="0" indent="0" algn="ctr" rtl="0">
              <a:lnSpc>
                <a:spcPct val="101991"/>
              </a:lnSpc>
              <a:spcBef>
                <a:spcPts val="0"/>
              </a:spcBef>
              <a:spcAft>
                <a:spcPts val="0"/>
              </a:spcAft>
              <a:buClr>
                <a:srgbClr val="000000"/>
              </a:buClr>
              <a:buSzPts val="4369"/>
              <a:buFont typeface="Arial"/>
              <a:buNone/>
            </a:pPr>
            <a:r>
              <a:rPr lang="en-US" sz="4369" b="1" i="0" u="none" strike="noStrike" cap="none">
                <a:solidFill>
                  <a:srgbClr val="FFFFFF"/>
                </a:solidFill>
                <a:latin typeface="Overpass Black"/>
                <a:ea typeface="Overpass Black"/>
                <a:cs typeface="Overpass Black"/>
                <a:sym typeface="Overpass Black"/>
              </a:rPr>
              <a:t>MAKING POLITICAL VIOLENCE AND REPRESSION BACKFIRE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401"/>
        <p:cNvGrpSpPr/>
        <p:nvPr/>
      </p:nvGrpSpPr>
      <p:grpSpPr>
        <a:xfrm>
          <a:off x="0" y="0"/>
          <a:ext cx="0" cy="0"/>
          <a:chOff x="0" y="0"/>
          <a:chExt cx="0" cy="0"/>
        </a:xfrm>
      </p:grpSpPr>
      <p:sp>
        <p:nvSpPr>
          <p:cNvPr id="402" name="Google Shape;402;g303b5886d66_0_477"/>
          <p:cNvSpPr txBox="1"/>
          <p:nvPr/>
        </p:nvSpPr>
        <p:spPr>
          <a:xfrm>
            <a:off x="4557976" y="1046938"/>
            <a:ext cx="13534500" cy="625500"/>
          </a:xfrm>
          <a:prstGeom prst="rect">
            <a:avLst/>
          </a:prstGeom>
          <a:noFill/>
          <a:ln>
            <a:noFill/>
          </a:ln>
        </p:spPr>
        <p:txBody>
          <a:bodyPr spcFirstLastPara="1" wrap="square" lIns="0" tIns="0" rIns="0" bIns="0" anchor="t" anchorCtr="0">
            <a:spAutoFit/>
          </a:bodyPr>
          <a:lstStyle/>
          <a:p>
            <a:pPr marL="0" marR="0" lvl="0" indent="0" algn="l" rtl="0">
              <a:lnSpc>
                <a:spcPct val="102018"/>
              </a:lnSpc>
              <a:spcBef>
                <a:spcPts val="0"/>
              </a:spcBef>
              <a:spcAft>
                <a:spcPts val="0"/>
              </a:spcAft>
              <a:buClr>
                <a:srgbClr val="000000"/>
              </a:buClr>
              <a:buSzPts val="4063"/>
              <a:buFont typeface="Arial"/>
              <a:buNone/>
            </a:pPr>
            <a:r>
              <a:rPr lang="en-US" sz="4063" b="1" i="0" u="none" strike="noStrike" cap="none">
                <a:solidFill>
                  <a:srgbClr val="FFFFFF"/>
                </a:solidFill>
                <a:latin typeface="Overpass Black"/>
                <a:ea typeface="Overpass Black"/>
                <a:cs typeface="Overpass Black"/>
                <a:sym typeface="Overpass Black"/>
              </a:rPr>
              <a:t>MAKING POLITICAL VIOLENCE BACKFIRE</a:t>
            </a:r>
            <a:endParaRPr sz="1400" b="0" i="0" u="none" strike="noStrike" cap="none">
              <a:solidFill>
                <a:srgbClr val="000000"/>
              </a:solidFill>
              <a:latin typeface="Arial"/>
              <a:ea typeface="Arial"/>
              <a:cs typeface="Arial"/>
              <a:sym typeface="Arial"/>
            </a:endParaRPr>
          </a:p>
        </p:txBody>
      </p:sp>
      <p:sp>
        <p:nvSpPr>
          <p:cNvPr id="403" name="Google Shape;403;g303b5886d66_0_477"/>
          <p:cNvSpPr txBox="1"/>
          <p:nvPr/>
        </p:nvSpPr>
        <p:spPr>
          <a:xfrm>
            <a:off x="4557976" y="557877"/>
            <a:ext cx="2994600" cy="3924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550"/>
              <a:buFont typeface="Arial"/>
              <a:buNone/>
            </a:pPr>
            <a:r>
              <a:rPr lang="en-US" sz="2550" b="0" i="0" u="none" strike="noStrike" cap="none">
                <a:solidFill>
                  <a:srgbClr val="FFFFFF"/>
                </a:solidFill>
                <a:latin typeface="Overpass ExtraLight"/>
                <a:ea typeface="Overpass ExtraLight"/>
                <a:cs typeface="Overpass ExtraLight"/>
                <a:sym typeface="Overpass ExtraLight"/>
              </a:rPr>
              <a:t>5 PRINCIPLES</a:t>
            </a:r>
            <a:endParaRPr sz="1400" b="0" i="0" u="none" strike="noStrike" cap="none">
              <a:solidFill>
                <a:srgbClr val="000000"/>
              </a:solidFill>
              <a:latin typeface="Arial"/>
              <a:ea typeface="Arial"/>
              <a:cs typeface="Arial"/>
              <a:sym typeface="Arial"/>
            </a:endParaRPr>
          </a:p>
        </p:txBody>
      </p:sp>
      <p:sp>
        <p:nvSpPr>
          <p:cNvPr id="404" name="Google Shape;404;g303b5886d66_0_477"/>
          <p:cNvSpPr txBox="1"/>
          <p:nvPr/>
        </p:nvSpPr>
        <p:spPr>
          <a:xfrm>
            <a:off x="4557975" y="2063788"/>
            <a:ext cx="12355200" cy="16611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787"/>
              <a:buFont typeface="Arial"/>
              <a:buNone/>
            </a:pPr>
            <a:r>
              <a:rPr lang="en-US" sz="3087" b="1" i="0" u="none" strike="noStrike" cap="none">
                <a:solidFill>
                  <a:srgbClr val="FFFFFF"/>
                </a:solidFill>
                <a:latin typeface="Arial"/>
                <a:ea typeface="Arial"/>
                <a:cs typeface="Arial"/>
                <a:sym typeface="Arial"/>
              </a:rPr>
              <a:t>In order for injustice to backfire, it must be </a:t>
            </a:r>
            <a:r>
              <a:rPr lang="en-US" sz="3087" b="1" i="1" u="none" strike="noStrike" cap="none">
                <a:solidFill>
                  <a:srgbClr val="FFFFFF"/>
                </a:solidFill>
                <a:latin typeface="Arial"/>
                <a:ea typeface="Arial"/>
                <a:cs typeface="Arial"/>
                <a:sym typeface="Arial"/>
              </a:rPr>
              <a:t>revealed</a:t>
            </a:r>
            <a:r>
              <a:rPr lang="en-US" sz="3087" b="1" i="0" u="none" strike="noStrike" cap="none">
                <a:solidFill>
                  <a:srgbClr val="FFFFFF"/>
                </a:solidFill>
                <a:latin typeface="Arial"/>
                <a:ea typeface="Arial"/>
                <a:cs typeface="Arial"/>
                <a:sym typeface="Arial"/>
              </a:rPr>
              <a:t>.</a:t>
            </a:r>
            <a:endParaRPr sz="3087" b="1" i="0" u="none" strike="noStrike" cap="none">
              <a:solidFill>
                <a:srgbClr val="FFFFFF"/>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787"/>
              <a:buFont typeface="Arial"/>
              <a:buNone/>
            </a:pPr>
            <a:endParaRPr sz="2787" b="0" i="0" u="none" strike="noStrike" cap="none">
              <a:solidFill>
                <a:srgbClr val="FFFFFF"/>
              </a:solidFill>
              <a:latin typeface="Arial"/>
              <a:ea typeface="Arial"/>
              <a:cs typeface="Arial"/>
              <a:sym typeface="Arial"/>
            </a:endParaRPr>
          </a:p>
          <a:p>
            <a:pPr marL="0" marR="0" lvl="0" indent="0" algn="l" rtl="0">
              <a:lnSpc>
                <a:spcPct val="115000"/>
              </a:lnSpc>
              <a:spcBef>
                <a:spcPts val="1500"/>
              </a:spcBef>
              <a:spcAft>
                <a:spcPts val="0"/>
              </a:spcAft>
              <a:buClr>
                <a:srgbClr val="000000"/>
              </a:buClr>
              <a:buSzPts val="2787"/>
              <a:buFont typeface="Arial"/>
              <a:buNone/>
            </a:pPr>
            <a:endParaRPr sz="2787" b="0" i="0" u="none" strike="noStrike" cap="none">
              <a:solidFill>
                <a:srgbClr val="FFFFFF"/>
              </a:solidFill>
              <a:latin typeface="Arial"/>
              <a:ea typeface="Arial"/>
              <a:cs typeface="Arial"/>
              <a:sym typeface="Arial"/>
            </a:endParaRPr>
          </a:p>
        </p:txBody>
      </p:sp>
      <p:grpSp>
        <p:nvGrpSpPr>
          <p:cNvPr id="405" name="Google Shape;405;g303b5886d66_0_477"/>
          <p:cNvGrpSpPr/>
          <p:nvPr/>
        </p:nvGrpSpPr>
        <p:grpSpPr>
          <a:xfrm>
            <a:off x="749434" y="567402"/>
            <a:ext cx="3267090" cy="3267090"/>
            <a:chOff x="0" y="0"/>
            <a:chExt cx="4356120" cy="4356120"/>
          </a:xfrm>
        </p:grpSpPr>
        <p:grpSp>
          <p:nvGrpSpPr>
            <p:cNvPr id="406" name="Google Shape;406;g303b5886d66_0_477"/>
            <p:cNvGrpSpPr/>
            <p:nvPr/>
          </p:nvGrpSpPr>
          <p:grpSpPr>
            <a:xfrm>
              <a:off x="0" y="0"/>
              <a:ext cx="4356120" cy="4356120"/>
              <a:chOff x="0" y="0"/>
              <a:chExt cx="812800" cy="812800"/>
            </a:xfrm>
          </p:grpSpPr>
          <p:sp>
            <p:nvSpPr>
              <p:cNvPr id="407" name="Google Shape;407;g303b5886d66_0_47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cmpd="sng">
                <a:solidFill>
                  <a:srgbClr val="FFD06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g303b5886d66_0_477"/>
              <p:cNvSpPr txBox="1"/>
              <p:nvPr/>
            </p:nvSpPr>
            <p:spPr>
              <a:xfrm>
                <a:off x="76200" y="76200"/>
                <a:ext cx="660300" cy="660300"/>
              </a:xfrm>
              <a:prstGeom prst="rect">
                <a:avLst/>
              </a:prstGeom>
              <a:noFill/>
              <a:ln>
                <a:noFill/>
              </a:ln>
            </p:spPr>
            <p:txBody>
              <a:bodyPr spcFirstLastPara="1" wrap="square" lIns="17525" tIns="17525" rIns="17525" bIns="17525" anchor="ctr" anchorCtr="0">
                <a:noAutofit/>
              </a:bodyPr>
              <a:lstStyle/>
              <a:p>
                <a:pPr marL="0" marR="0" lvl="0" indent="0" algn="ctr" rtl="0">
                  <a:lnSpc>
                    <a:spcPct val="37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09" name="Google Shape;409;g303b5886d66_0_477"/>
            <p:cNvSpPr/>
            <p:nvPr/>
          </p:nvSpPr>
          <p:spPr>
            <a:xfrm>
              <a:off x="620214" y="945785"/>
              <a:ext cx="3115706" cy="2348463"/>
            </a:xfrm>
            <a:custGeom>
              <a:avLst/>
              <a:gdLst/>
              <a:ahLst/>
              <a:cxnLst/>
              <a:rect l="l" t="t" r="r" b="b"/>
              <a:pathLst>
                <a:path w="3115706" h="2348463" extrusionOk="0">
                  <a:moveTo>
                    <a:pt x="0" y="0"/>
                  </a:moveTo>
                  <a:lnTo>
                    <a:pt x="3115706" y="0"/>
                  </a:lnTo>
                  <a:lnTo>
                    <a:pt x="3115706" y="2348463"/>
                  </a:lnTo>
                  <a:lnTo>
                    <a:pt x="0" y="2348463"/>
                  </a:lnTo>
                  <a:lnTo>
                    <a:pt x="0" y="0"/>
                  </a:lnTo>
                  <a:close/>
                </a:path>
              </a:pathLst>
            </a:custGeom>
            <a:blipFill rotWithShape="1">
              <a:blip r:embed="rId3">
                <a:alphaModFix/>
              </a:blip>
              <a:stretch>
                <a:fillRect/>
              </a:stretch>
            </a:blipFill>
            <a:ln>
              <a:noFill/>
            </a:ln>
          </p:spPr>
          <p:txBody>
            <a:bodyPr/>
            <a:lstStyle/>
            <a:p>
              <a:endParaRPr lang="en-US"/>
            </a:p>
          </p:txBody>
        </p:sp>
        <p:sp>
          <p:nvSpPr>
            <p:cNvPr id="410" name="Google Shape;410;g303b5886d66_0_477"/>
            <p:cNvSpPr txBox="1"/>
            <p:nvPr/>
          </p:nvSpPr>
          <p:spPr>
            <a:xfrm>
              <a:off x="1916807" y="328699"/>
              <a:ext cx="522600" cy="522900"/>
            </a:xfrm>
            <a:prstGeom prst="rect">
              <a:avLst/>
            </a:prstGeom>
            <a:noFill/>
            <a:ln>
              <a:noFill/>
            </a:ln>
          </p:spPr>
          <p:txBody>
            <a:bodyPr spcFirstLastPara="1" wrap="square" lIns="0" tIns="0" rIns="0" bIns="0" anchor="t" anchorCtr="0">
              <a:spAutoFit/>
            </a:bodyPr>
            <a:lstStyle/>
            <a:p>
              <a:pPr marL="0" marR="0" lvl="0" indent="0" algn="ctr" rtl="0">
                <a:lnSpc>
                  <a:spcPct val="114010"/>
                </a:lnSpc>
                <a:spcBef>
                  <a:spcPts val="0"/>
                </a:spcBef>
                <a:spcAft>
                  <a:spcPts val="0"/>
                </a:spcAft>
                <a:buClr>
                  <a:srgbClr val="000000"/>
                </a:buClr>
                <a:buSzPts val="2548"/>
                <a:buFont typeface="Arial"/>
                <a:buNone/>
              </a:pPr>
              <a:r>
                <a:rPr lang="en-US" sz="2548" b="1" i="0" u="none" strike="noStrike" cap="none">
                  <a:solidFill>
                    <a:srgbClr val="FFD069"/>
                  </a:solidFill>
                  <a:latin typeface="Overpass Black"/>
                  <a:ea typeface="Overpass Black"/>
                  <a:cs typeface="Overpass Black"/>
                  <a:sym typeface="Overpass Black"/>
                </a:rPr>
                <a:t>1</a:t>
              </a:r>
              <a:endParaRPr sz="1400" b="0" i="0" u="none" strike="noStrike" cap="none">
                <a:solidFill>
                  <a:srgbClr val="000000"/>
                </a:solidFill>
                <a:latin typeface="Arial"/>
                <a:ea typeface="Arial"/>
                <a:cs typeface="Arial"/>
                <a:sym typeface="Arial"/>
              </a:endParaRPr>
            </a:p>
          </p:txBody>
        </p:sp>
        <p:sp>
          <p:nvSpPr>
            <p:cNvPr id="411" name="Google Shape;411;g303b5886d66_0_477"/>
            <p:cNvSpPr txBox="1"/>
            <p:nvPr/>
          </p:nvSpPr>
          <p:spPr>
            <a:xfrm>
              <a:off x="1073708" y="3400463"/>
              <a:ext cx="2208600" cy="524100"/>
            </a:xfrm>
            <a:prstGeom prst="rect">
              <a:avLst/>
            </a:prstGeom>
            <a:noFill/>
            <a:ln>
              <a:noFill/>
            </a:ln>
          </p:spPr>
          <p:txBody>
            <a:bodyPr spcFirstLastPara="1" wrap="square" lIns="0" tIns="0" rIns="0" bIns="0" anchor="t" anchorCtr="0">
              <a:spAutoFit/>
            </a:bodyPr>
            <a:lstStyle/>
            <a:p>
              <a:pPr marL="0" marR="0" lvl="0" indent="0" algn="ctr" rtl="0">
                <a:lnSpc>
                  <a:spcPct val="114017"/>
                </a:lnSpc>
                <a:spcBef>
                  <a:spcPts val="0"/>
                </a:spcBef>
                <a:spcAft>
                  <a:spcPts val="0"/>
                </a:spcAft>
                <a:buClr>
                  <a:srgbClr val="000000"/>
                </a:buClr>
                <a:buSzPts val="2554"/>
                <a:buFont typeface="Arial"/>
                <a:buNone/>
              </a:pPr>
              <a:r>
                <a:rPr lang="en-US" sz="2554" b="1" i="0" u="none" strike="noStrike" cap="none">
                  <a:solidFill>
                    <a:srgbClr val="FFD069"/>
                  </a:solidFill>
                  <a:latin typeface="Overpass Black"/>
                  <a:ea typeface="Overpass Black"/>
                  <a:cs typeface="Overpass Black"/>
                  <a:sym typeface="Overpass Black"/>
                </a:rPr>
                <a:t>REVEAL</a:t>
              </a:r>
              <a:endParaRPr sz="1400" b="0" i="0" u="none" strike="noStrike" cap="none">
                <a:solidFill>
                  <a:srgbClr val="000000"/>
                </a:solidFill>
                <a:latin typeface="Arial"/>
                <a:ea typeface="Arial"/>
                <a:cs typeface="Arial"/>
                <a:sym typeface="Arial"/>
              </a:endParaRPr>
            </a:p>
          </p:txBody>
        </p:sp>
      </p:grpSp>
      <p:grpSp>
        <p:nvGrpSpPr>
          <p:cNvPr id="412" name="Google Shape;412;g303b5886d66_0_477"/>
          <p:cNvGrpSpPr/>
          <p:nvPr/>
        </p:nvGrpSpPr>
        <p:grpSpPr>
          <a:xfrm>
            <a:off x="450926" y="8837300"/>
            <a:ext cx="4172400" cy="1122846"/>
            <a:chOff x="450926" y="8837300"/>
            <a:chExt cx="4172400" cy="1122846"/>
          </a:xfrm>
        </p:grpSpPr>
        <p:sp>
          <p:nvSpPr>
            <p:cNvPr id="413" name="Google Shape;413;g303b5886d66_0_477"/>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pic>
          <p:nvPicPr>
            <p:cNvPr id="414" name="Google Shape;414;g303b5886d66_0_477"/>
            <p:cNvPicPr preferRelativeResize="0"/>
            <p:nvPr/>
          </p:nvPicPr>
          <p:blipFill rotWithShape="1">
            <a:blip r:embed="rId4">
              <a:alphaModFix/>
            </a:blip>
            <a:srcRect/>
            <a:stretch/>
          </p:blipFill>
          <p:spPr>
            <a:xfrm>
              <a:off x="465938" y="8837300"/>
              <a:ext cx="2007000" cy="669000"/>
            </a:xfrm>
            <a:prstGeom prst="rect">
              <a:avLst/>
            </a:prstGeom>
            <a:noFill/>
            <a:ln>
              <a:noFill/>
            </a:ln>
          </p:spPr>
        </p:pic>
      </p:grpSp>
      <p:sp>
        <p:nvSpPr>
          <p:cNvPr id="415" name="Google Shape;415;g303b5886d66_0_477"/>
          <p:cNvSpPr txBox="1"/>
          <p:nvPr/>
        </p:nvSpPr>
        <p:spPr>
          <a:xfrm>
            <a:off x="3322675" y="-877175"/>
            <a:ext cx="15310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pic>
        <p:nvPicPr>
          <p:cNvPr id="416" name="Google Shape;416;g303b5886d66_0_477"/>
          <p:cNvPicPr preferRelativeResize="0"/>
          <p:nvPr/>
        </p:nvPicPr>
        <p:blipFill rotWithShape="1">
          <a:blip r:embed="rId5">
            <a:alphaModFix/>
          </a:blip>
          <a:srcRect/>
          <a:stretch/>
        </p:blipFill>
        <p:spPr>
          <a:xfrm>
            <a:off x="13023600" y="4021525"/>
            <a:ext cx="4890175" cy="3858650"/>
          </a:xfrm>
          <a:prstGeom prst="rect">
            <a:avLst/>
          </a:prstGeom>
          <a:noFill/>
          <a:ln>
            <a:noFill/>
          </a:ln>
        </p:spPr>
      </p:pic>
      <p:pic>
        <p:nvPicPr>
          <p:cNvPr id="417" name="Google Shape;417;g303b5886d66_0_477"/>
          <p:cNvPicPr preferRelativeResize="0"/>
          <p:nvPr/>
        </p:nvPicPr>
        <p:blipFill rotWithShape="1">
          <a:blip r:embed="rId6">
            <a:alphaModFix/>
          </a:blip>
          <a:srcRect/>
          <a:stretch/>
        </p:blipFill>
        <p:spPr>
          <a:xfrm>
            <a:off x="7552575" y="3786225"/>
            <a:ext cx="5186151" cy="3669200"/>
          </a:xfrm>
          <a:prstGeom prst="rect">
            <a:avLst/>
          </a:prstGeom>
          <a:noFill/>
          <a:ln>
            <a:noFill/>
          </a:ln>
        </p:spPr>
      </p:pic>
      <p:pic>
        <p:nvPicPr>
          <p:cNvPr id="418" name="Google Shape;418;g303b5886d66_0_477"/>
          <p:cNvPicPr preferRelativeResize="0"/>
          <p:nvPr/>
        </p:nvPicPr>
        <p:blipFill rotWithShape="1">
          <a:blip r:embed="rId7">
            <a:alphaModFix/>
          </a:blip>
          <a:srcRect/>
          <a:stretch/>
        </p:blipFill>
        <p:spPr>
          <a:xfrm>
            <a:off x="988986" y="4391254"/>
            <a:ext cx="6278711" cy="35259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422"/>
        <p:cNvGrpSpPr/>
        <p:nvPr/>
      </p:nvGrpSpPr>
      <p:grpSpPr>
        <a:xfrm>
          <a:off x="0" y="0"/>
          <a:ext cx="0" cy="0"/>
          <a:chOff x="0" y="0"/>
          <a:chExt cx="0" cy="0"/>
        </a:xfrm>
      </p:grpSpPr>
      <p:sp>
        <p:nvSpPr>
          <p:cNvPr id="423" name="Google Shape;423;g303b5886d66_0_494"/>
          <p:cNvSpPr txBox="1"/>
          <p:nvPr/>
        </p:nvSpPr>
        <p:spPr>
          <a:xfrm>
            <a:off x="4557976" y="1046938"/>
            <a:ext cx="13534500" cy="625500"/>
          </a:xfrm>
          <a:prstGeom prst="rect">
            <a:avLst/>
          </a:prstGeom>
          <a:noFill/>
          <a:ln>
            <a:noFill/>
          </a:ln>
        </p:spPr>
        <p:txBody>
          <a:bodyPr spcFirstLastPara="1" wrap="square" lIns="0" tIns="0" rIns="0" bIns="0" anchor="t" anchorCtr="0">
            <a:spAutoFit/>
          </a:bodyPr>
          <a:lstStyle/>
          <a:p>
            <a:pPr marL="0" marR="0" lvl="0" indent="0" algn="l" rtl="0">
              <a:lnSpc>
                <a:spcPct val="102018"/>
              </a:lnSpc>
              <a:spcBef>
                <a:spcPts val="0"/>
              </a:spcBef>
              <a:spcAft>
                <a:spcPts val="0"/>
              </a:spcAft>
              <a:buClr>
                <a:srgbClr val="000000"/>
              </a:buClr>
              <a:buSzPts val="4063"/>
              <a:buFont typeface="Arial"/>
              <a:buNone/>
            </a:pPr>
            <a:r>
              <a:rPr lang="en-US" sz="4063" b="1" i="0" u="none" strike="noStrike" cap="none">
                <a:solidFill>
                  <a:srgbClr val="FFFFFF"/>
                </a:solidFill>
                <a:latin typeface="Overpass Black"/>
                <a:ea typeface="Overpass Black"/>
                <a:cs typeface="Overpass Black"/>
                <a:sym typeface="Overpass Black"/>
              </a:rPr>
              <a:t>MAKING POLITICAL VIOLENCE BACKFIRE</a:t>
            </a:r>
            <a:endParaRPr sz="1400" b="0" i="0" u="none" strike="noStrike" cap="none">
              <a:solidFill>
                <a:srgbClr val="000000"/>
              </a:solidFill>
              <a:latin typeface="Arial"/>
              <a:ea typeface="Arial"/>
              <a:cs typeface="Arial"/>
              <a:sym typeface="Arial"/>
            </a:endParaRPr>
          </a:p>
        </p:txBody>
      </p:sp>
      <p:sp>
        <p:nvSpPr>
          <p:cNvPr id="424" name="Google Shape;424;g303b5886d66_0_494"/>
          <p:cNvSpPr txBox="1"/>
          <p:nvPr/>
        </p:nvSpPr>
        <p:spPr>
          <a:xfrm>
            <a:off x="4557976" y="557877"/>
            <a:ext cx="2994600" cy="3924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550"/>
              <a:buFont typeface="Arial"/>
              <a:buNone/>
            </a:pPr>
            <a:r>
              <a:rPr lang="en-US" sz="2550" b="0" i="0" u="none" strike="noStrike" cap="none">
                <a:solidFill>
                  <a:srgbClr val="FFFFFF"/>
                </a:solidFill>
                <a:latin typeface="Overpass ExtraLight"/>
                <a:ea typeface="Overpass ExtraLight"/>
                <a:cs typeface="Overpass ExtraLight"/>
                <a:sym typeface="Overpass ExtraLight"/>
              </a:rPr>
              <a:t>5 PRINCIPLES</a:t>
            </a:r>
            <a:endParaRPr sz="1400" b="0" i="0" u="none" strike="noStrike" cap="none">
              <a:solidFill>
                <a:srgbClr val="000000"/>
              </a:solidFill>
              <a:latin typeface="Arial"/>
              <a:ea typeface="Arial"/>
              <a:cs typeface="Arial"/>
              <a:sym typeface="Arial"/>
            </a:endParaRPr>
          </a:p>
        </p:txBody>
      </p:sp>
      <p:grpSp>
        <p:nvGrpSpPr>
          <p:cNvPr id="425" name="Google Shape;425;g303b5886d66_0_494"/>
          <p:cNvGrpSpPr/>
          <p:nvPr/>
        </p:nvGrpSpPr>
        <p:grpSpPr>
          <a:xfrm>
            <a:off x="683924" y="369742"/>
            <a:ext cx="3350821" cy="3502853"/>
            <a:chOff x="0" y="831"/>
            <a:chExt cx="4467762" cy="4670471"/>
          </a:xfrm>
        </p:grpSpPr>
        <p:grpSp>
          <p:nvGrpSpPr>
            <p:cNvPr id="426" name="Google Shape;426;g303b5886d66_0_494"/>
            <p:cNvGrpSpPr/>
            <p:nvPr/>
          </p:nvGrpSpPr>
          <p:grpSpPr>
            <a:xfrm>
              <a:off x="0" y="206754"/>
              <a:ext cx="4464548" cy="4464548"/>
              <a:chOff x="0" y="0"/>
              <a:chExt cx="812800" cy="812800"/>
            </a:xfrm>
          </p:grpSpPr>
          <p:sp>
            <p:nvSpPr>
              <p:cNvPr id="427" name="Google Shape;427;g303b5886d66_0_49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cmpd="sng">
                <a:solidFill>
                  <a:srgbClr val="7AF4F4"/>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g303b5886d66_0_494"/>
              <p:cNvSpPr txBox="1"/>
              <p:nvPr/>
            </p:nvSpPr>
            <p:spPr>
              <a:xfrm>
                <a:off x="76200" y="66675"/>
                <a:ext cx="660300" cy="669900"/>
              </a:xfrm>
              <a:prstGeom prst="rect">
                <a:avLst/>
              </a:prstGeom>
              <a:noFill/>
              <a:ln>
                <a:noFill/>
              </a:ln>
            </p:spPr>
            <p:txBody>
              <a:bodyPr spcFirstLastPara="1" wrap="square" lIns="16750" tIns="16750" rIns="16750" bIns="16750" anchor="ctr" anchorCtr="0">
                <a:noAutofit/>
              </a:bodyPr>
              <a:lstStyle/>
              <a:p>
                <a:pPr marL="0" marR="0" lvl="0" indent="0" algn="ctr" rtl="0">
                  <a:lnSpc>
                    <a:spcPct val="35888"/>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29" name="Google Shape;429;g303b5886d66_0_494"/>
            <p:cNvSpPr/>
            <p:nvPr/>
          </p:nvSpPr>
          <p:spPr>
            <a:xfrm rot="-1928515">
              <a:off x="779973" y="634966"/>
              <a:ext cx="3188868" cy="2794246"/>
            </a:xfrm>
            <a:custGeom>
              <a:avLst/>
              <a:gdLst/>
              <a:ahLst/>
              <a:cxnLst/>
              <a:rect l="l" t="t" r="r" b="b"/>
              <a:pathLst>
                <a:path w="3185982" h="2791717" extrusionOk="0">
                  <a:moveTo>
                    <a:pt x="0" y="0"/>
                  </a:moveTo>
                  <a:lnTo>
                    <a:pt x="3185982" y="0"/>
                  </a:lnTo>
                  <a:lnTo>
                    <a:pt x="3185982" y="2791717"/>
                  </a:lnTo>
                  <a:lnTo>
                    <a:pt x="0" y="2791717"/>
                  </a:lnTo>
                  <a:lnTo>
                    <a:pt x="0" y="0"/>
                  </a:lnTo>
                  <a:close/>
                </a:path>
              </a:pathLst>
            </a:custGeom>
            <a:blipFill rotWithShape="1">
              <a:blip r:embed="rId3">
                <a:alphaModFix/>
              </a:blip>
              <a:stretch>
                <a:fillRect/>
              </a:stretch>
            </a:blipFill>
            <a:ln>
              <a:noFill/>
            </a:ln>
          </p:spPr>
          <p:txBody>
            <a:bodyPr/>
            <a:lstStyle/>
            <a:p>
              <a:endParaRPr lang="en-US"/>
            </a:p>
          </p:txBody>
        </p:sp>
        <p:sp>
          <p:nvSpPr>
            <p:cNvPr id="430" name="Google Shape;430;g303b5886d66_0_494"/>
            <p:cNvSpPr txBox="1"/>
            <p:nvPr/>
          </p:nvSpPr>
          <p:spPr>
            <a:xfrm>
              <a:off x="1964515" y="658393"/>
              <a:ext cx="535500" cy="535800"/>
            </a:xfrm>
            <a:prstGeom prst="rect">
              <a:avLst/>
            </a:prstGeom>
            <a:noFill/>
            <a:ln>
              <a:noFill/>
            </a:ln>
          </p:spPr>
          <p:txBody>
            <a:bodyPr spcFirstLastPara="1" wrap="square" lIns="0" tIns="0" rIns="0" bIns="0" anchor="t" anchorCtr="0">
              <a:spAutoFit/>
            </a:bodyPr>
            <a:lstStyle/>
            <a:p>
              <a:pPr marL="0" marR="0" lvl="0" indent="0" algn="ctr" rtl="0">
                <a:lnSpc>
                  <a:spcPct val="114017"/>
                </a:lnSpc>
                <a:spcBef>
                  <a:spcPts val="0"/>
                </a:spcBef>
                <a:spcAft>
                  <a:spcPts val="0"/>
                </a:spcAft>
                <a:buClr>
                  <a:srgbClr val="000000"/>
                </a:buClr>
                <a:buSzPts val="2611"/>
                <a:buFont typeface="Arial"/>
                <a:buNone/>
              </a:pPr>
              <a:r>
                <a:rPr lang="en-US" sz="2611" b="1" i="0" u="none" strike="noStrike" cap="none">
                  <a:solidFill>
                    <a:srgbClr val="7AF4F4"/>
                  </a:solidFill>
                  <a:latin typeface="Overpass Black"/>
                  <a:ea typeface="Overpass Black"/>
                  <a:cs typeface="Overpass Black"/>
                  <a:sym typeface="Overpass Black"/>
                </a:rPr>
                <a:t>2</a:t>
              </a:r>
              <a:endParaRPr sz="1400" b="0" i="0" u="none" strike="noStrike" cap="none">
                <a:solidFill>
                  <a:srgbClr val="000000"/>
                </a:solidFill>
                <a:latin typeface="Arial"/>
                <a:ea typeface="Arial"/>
                <a:cs typeface="Arial"/>
                <a:sym typeface="Arial"/>
              </a:endParaRPr>
            </a:p>
          </p:txBody>
        </p:sp>
        <p:sp>
          <p:nvSpPr>
            <p:cNvPr id="431" name="Google Shape;431;g303b5886d66_0_494"/>
            <p:cNvSpPr txBox="1"/>
            <p:nvPr/>
          </p:nvSpPr>
          <p:spPr>
            <a:xfrm>
              <a:off x="1100432" y="3693039"/>
              <a:ext cx="2263800" cy="537300"/>
            </a:xfrm>
            <a:prstGeom prst="rect">
              <a:avLst/>
            </a:prstGeom>
            <a:noFill/>
            <a:ln>
              <a:noFill/>
            </a:ln>
          </p:spPr>
          <p:txBody>
            <a:bodyPr spcFirstLastPara="1" wrap="square" lIns="0" tIns="0" rIns="0" bIns="0" anchor="t" anchorCtr="0">
              <a:spAutoFit/>
            </a:bodyPr>
            <a:lstStyle/>
            <a:p>
              <a:pPr marL="0" marR="0" lvl="0" indent="0" algn="ctr" rtl="0">
                <a:lnSpc>
                  <a:spcPct val="113980"/>
                </a:lnSpc>
                <a:spcBef>
                  <a:spcPts val="0"/>
                </a:spcBef>
                <a:spcAft>
                  <a:spcPts val="0"/>
                </a:spcAft>
                <a:buClr>
                  <a:srgbClr val="000000"/>
                </a:buClr>
                <a:buSzPts val="2618"/>
                <a:buFont typeface="Arial"/>
                <a:buNone/>
              </a:pPr>
              <a:r>
                <a:rPr lang="en-US" sz="2618" b="1" i="0" u="none" strike="noStrike" cap="none">
                  <a:solidFill>
                    <a:srgbClr val="7AF4F4"/>
                  </a:solidFill>
                  <a:latin typeface="Overpass Black"/>
                  <a:ea typeface="Overpass Black"/>
                  <a:cs typeface="Overpass Black"/>
                  <a:sym typeface="Overpass Black"/>
                </a:rPr>
                <a:t>REDEEM</a:t>
              </a:r>
              <a:endParaRPr sz="1400" b="0" i="0" u="none" strike="noStrike" cap="none">
                <a:solidFill>
                  <a:srgbClr val="000000"/>
                </a:solidFill>
                <a:latin typeface="Arial"/>
                <a:ea typeface="Arial"/>
                <a:cs typeface="Arial"/>
                <a:sym typeface="Arial"/>
              </a:endParaRPr>
            </a:p>
          </p:txBody>
        </p:sp>
      </p:grpSp>
      <p:grpSp>
        <p:nvGrpSpPr>
          <p:cNvPr id="432" name="Google Shape;432;g303b5886d66_0_494"/>
          <p:cNvGrpSpPr/>
          <p:nvPr/>
        </p:nvGrpSpPr>
        <p:grpSpPr>
          <a:xfrm>
            <a:off x="450926" y="8837300"/>
            <a:ext cx="4172400" cy="1122846"/>
            <a:chOff x="450926" y="8837300"/>
            <a:chExt cx="4172400" cy="1122846"/>
          </a:xfrm>
        </p:grpSpPr>
        <p:sp>
          <p:nvSpPr>
            <p:cNvPr id="433" name="Google Shape;433;g303b5886d66_0_494"/>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pic>
          <p:nvPicPr>
            <p:cNvPr id="434" name="Google Shape;434;g303b5886d66_0_494"/>
            <p:cNvPicPr preferRelativeResize="0"/>
            <p:nvPr/>
          </p:nvPicPr>
          <p:blipFill rotWithShape="1">
            <a:blip r:embed="rId4">
              <a:alphaModFix/>
            </a:blip>
            <a:srcRect/>
            <a:stretch/>
          </p:blipFill>
          <p:spPr>
            <a:xfrm>
              <a:off x="465938" y="8837300"/>
              <a:ext cx="2007000" cy="669000"/>
            </a:xfrm>
            <a:prstGeom prst="rect">
              <a:avLst/>
            </a:prstGeom>
            <a:noFill/>
            <a:ln>
              <a:noFill/>
            </a:ln>
          </p:spPr>
        </p:pic>
      </p:grpSp>
      <p:sp>
        <p:nvSpPr>
          <p:cNvPr id="435" name="Google Shape;435;g303b5886d66_0_494"/>
          <p:cNvSpPr txBox="1"/>
          <p:nvPr/>
        </p:nvSpPr>
        <p:spPr>
          <a:xfrm>
            <a:off x="4557975" y="2063788"/>
            <a:ext cx="12355200" cy="27540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787"/>
              <a:buFont typeface="Arial"/>
              <a:buNone/>
            </a:pPr>
            <a:r>
              <a:rPr lang="en-US" sz="3087" b="1" i="0" u="none" strike="noStrike" cap="none">
                <a:solidFill>
                  <a:srgbClr val="FFFFFF"/>
                </a:solidFill>
                <a:latin typeface="Arial"/>
                <a:ea typeface="Arial"/>
                <a:cs typeface="Arial"/>
                <a:sym typeface="Arial"/>
              </a:rPr>
              <a:t>Counter devaluation by humanizing (</a:t>
            </a:r>
            <a:r>
              <a:rPr lang="en-US" sz="3087" b="1" i="1" u="none" strike="noStrike" cap="none">
                <a:solidFill>
                  <a:srgbClr val="FFFFFF"/>
                </a:solidFill>
                <a:latin typeface="Arial"/>
                <a:ea typeface="Arial"/>
                <a:cs typeface="Arial"/>
                <a:sym typeface="Arial"/>
              </a:rPr>
              <a:t>redeeming</a:t>
            </a:r>
            <a:r>
              <a:rPr lang="en-US" sz="3087" b="1" i="0" u="none" strike="noStrike" cap="none">
                <a:solidFill>
                  <a:srgbClr val="FFFFFF"/>
                </a:solidFill>
                <a:latin typeface="Arial"/>
                <a:ea typeface="Arial"/>
                <a:cs typeface="Arial"/>
                <a:sym typeface="Arial"/>
              </a:rPr>
              <a:t>) those who have been abused; this helps build support for targets so we can build power together</a:t>
            </a:r>
            <a:endParaRPr sz="3087" b="1" i="0" u="none" strike="noStrike" cap="none">
              <a:solidFill>
                <a:srgbClr val="FFFFFF"/>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787"/>
              <a:buFont typeface="Arial"/>
              <a:buNone/>
            </a:pPr>
            <a:endParaRPr sz="2787" b="0" i="0" u="none" strike="noStrike" cap="none">
              <a:solidFill>
                <a:srgbClr val="FFFFFF"/>
              </a:solidFill>
              <a:latin typeface="Arial"/>
              <a:ea typeface="Arial"/>
              <a:cs typeface="Arial"/>
              <a:sym typeface="Arial"/>
            </a:endParaRPr>
          </a:p>
          <a:p>
            <a:pPr marL="0" marR="0" lvl="0" indent="0" algn="l" rtl="0">
              <a:lnSpc>
                <a:spcPct val="115000"/>
              </a:lnSpc>
              <a:spcBef>
                <a:spcPts val="1500"/>
              </a:spcBef>
              <a:spcAft>
                <a:spcPts val="0"/>
              </a:spcAft>
              <a:buClr>
                <a:srgbClr val="000000"/>
              </a:buClr>
              <a:buSzPts val="2787"/>
              <a:buFont typeface="Arial"/>
              <a:buNone/>
            </a:pPr>
            <a:endParaRPr sz="2787" b="0" i="0" u="none" strike="noStrike" cap="none">
              <a:solidFill>
                <a:srgbClr val="FFFFFF"/>
              </a:solidFill>
              <a:latin typeface="Arial"/>
              <a:ea typeface="Arial"/>
              <a:cs typeface="Arial"/>
              <a:sym typeface="Arial"/>
            </a:endParaRPr>
          </a:p>
        </p:txBody>
      </p:sp>
      <p:pic>
        <p:nvPicPr>
          <p:cNvPr id="436" name="Google Shape;436;g303b5886d66_0_494"/>
          <p:cNvPicPr preferRelativeResize="0"/>
          <p:nvPr/>
        </p:nvPicPr>
        <p:blipFill rotWithShape="1">
          <a:blip r:embed="rId5">
            <a:alphaModFix/>
          </a:blip>
          <a:srcRect/>
          <a:stretch/>
        </p:blipFill>
        <p:spPr>
          <a:xfrm>
            <a:off x="12903700" y="4464547"/>
            <a:ext cx="5188774" cy="3780375"/>
          </a:xfrm>
          <a:prstGeom prst="rect">
            <a:avLst/>
          </a:prstGeom>
          <a:noFill/>
          <a:ln>
            <a:noFill/>
          </a:ln>
        </p:spPr>
      </p:pic>
      <p:pic>
        <p:nvPicPr>
          <p:cNvPr id="437" name="Google Shape;437;g303b5886d66_0_494"/>
          <p:cNvPicPr preferRelativeResize="0"/>
          <p:nvPr/>
        </p:nvPicPr>
        <p:blipFill rotWithShape="1">
          <a:blip r:embed="rId6">
            <a:alphaModFix/>
          </a:blip>
          <a:srcRect l="14348" r="14864"/>
          <a:stretch/>
        </p:blipFill>
        <p:spPr>
          <a:xfrm>
            <a:off x="7961400" y="4357600"/>
            <a:ext cx="3627425" cy="5124450"/>
          </a:xfrm>
          <a:prstGeom prst="rect">
            <a:avLst/>
          </a:prstGeom>
          <a:noFill/>
          <a:ln>
            <a:noFill/>
          </a:ln>
        </p:spPr>
      </p:pic>
      <p:pic>
        <p:nvPicPr>
          <p:cNvPr id="438" name="Google Shape;438;g303b5886d66_0_494"/>
          <p:cNvPicPr preferRelativeResize="0"/>
          <p:nvPr/>
        </p:nvPicPr>
        <p:blipFill rotWithShape="1">
          <a:blip r:embed="rId7">
            <a:alphaModFix/>
          </a:blip>
          <a:srcRect/>
          <a:stretch/>
        </p:blipFill>
        <p:spPr>
          <a:xfrm>
            <a:off x="1278650" y="4497588"/>
            <a:ext cx="5572069" cy="371471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442"/>
        <p:cNvGrpSpPr/>
        <p:nvPr/>
      </p:nvGrpSpPr>
      <p:grpSpPr>
        <a:xfrm>
          <a:off x="0" y="0"/>
          <a:ext cx="0" cy="0"/>
          <a:chOff x="0" y="0"/>
          <a:chExt cx="0" cy="0"/>
        </a:xfrm>
      </p:grpSpPr>
      <p:sp>
        <p:nvSpPr>
          <p:cNvPr id="443" name="Google Shape;443;g303b5886d66_0_511"/>
          <p:cNvSpPr txBox="1"/>
          <p:nvPr/>
        </p:nvSpPr>
        <p:spPr>
          <a:xfrm>
            <a:off x="4557976" y="1046938"/>
            <a:ext cx="13534500" cy="625500"/>
          </a:xfrm>
          <a:prstGeom prst="rect">
            <a:avLst/>
          </a:prstGeom>
          <a:noFill/>
          <a:ln>
            <a:noFill/>
          </a:ln>
        </p:spPr>
        <p:txBody>
          <a:bodyPr spcFirstLastPara="1" wrap="square" lIns="0" tIns="0" rIns="0" bIns="0" anchor="t" anchorCtr="0">
            <a:spAutoFit/>
          </a:bodyPr>
          <a:lstStyle/>
          <a:p>
            <a:pPr marL="0" marR="0" lvl="0" indent="0" algn="l" rtl="0">
              <a:lnSpc>
                <a:spcPct val="102018"/>
              </a:lnSpc>
              <a:spcBef>
                <a:spcPts val="0"/>
              </a:spcBef>
              <a:spcAft>
                <a:spcPts val="0"/>
              </a:spcAft>
              <a:buClr>
                <a:srgbClr val="000000"/>
              </a:buClr>
              <a:buSzPts val="4063"/>
              <a:buFont typeface="Arial"/>
              <a:buNone/>
            </a:pPr>
            <a:r>
              <a:rPr lang="en-US" sz="4063" b="1" i="0" u="none" strike="noStrike" cap="none">
                <a:solidFill>
                  <a:srgbClr val="FFFFFF"/>
                </a:solidFill>
                <a:latin typeface="Overpass Black"/>
                <a:ea typeface="Overpass Black"/>
                <a:cs typeface="Overpass Black"/>
                <a:sym typeface="Overpass Black"/>
              </a:rPr>
              <a:t>MAKING POLITICAL VIOLENCE BACKFIRE</a:t>
            </a:r>
            <a:endParaRPr sz="1400" b="0" i="0" u="none" strike="noStrike" cap="none">
              <a:solidFill>
                <a:srgbClr val="000000"/>
              </a:solidFill>
              <a:latin typeface="Arial"/>
              <a:ea typeface="Arial"/>
              <a:cs typeface="Arial"/>
              <a:sym typeface="Arial"/>
            </a:endParaRPr>
          </a:p>
        </p:txBody>
      </p:sp>
      <p:sp>
        <p:nvSpPr>
          <p:cNvPr id="444" name="Google Shape;444;g303b5886d66_0_511"/>
          <p:cNvSpPr txBox="1"/>
          <p:nvPr/>
        </p:nvSpPr>
        <p:spPr>
          <a:xfrm>
            <a:off x="4557976" y="557877"/>
            <a:ext cx="2994600" cy="3924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550"/>
              <a:buFont typeface="Arial"/>
              <a:buNone/>
            </a:pPr>
            <a:r>
              <a:rPr lang="en-US" sz="2550" b="0" i="0" u="none" strike="noStrike" cap="none">
                <a:solidFill>
                  <a:srgbClr val="FFFFFF"/>
                </a:solidFill>
                <a:latin typeface="Overpass ExtraLight"/>
                <a:ea typeface="Overpass ExtraLight"/>
                <a:cs typeface="Overpass ExtraLight"/>
                <a:sym typeface="Overpass ExtraLight"/>
              </a:rPr>
              <a:t>5 PRINCIPLES</a:t>
            </a:r>
            <a:endParaRPr sz="1400" b="0" i="0" u="none" strike="noStrike" cap="none">
              <a:solidFill>
                <a:srgbClr val="000000"/>
              </a:solidFill>
              <a:latin typeface="Arial"/>
              <a:ea typeface="Arial"/>
              <a:cs typeface="Arial"/>
              <a:sym typeface="Arial"/>
            </a:endParaRPr>
          </a:p>
        </p:txBody>
      </p:sp>
      <p:grpSp>
        <p:nvGrpSpPr>
          <p:cNvPr id="445" name="Google Shape;445;g303b5886d66_0_511"/>
          <p:cNvGrpSpPr/>
          <p:nvPr/>
        </p:nvGrpSpPr>
        <p:grpSpPr>
          <a:xfrm>
            <a:off x="679516" y="519777"/>
            <a:ext cx="3352800" cy="3352800"/>
            <a:chOff x="0" y="0"/>
            <a:chExt cx="4470400" cy="4470400"/>
          </a:xfrm>
        </p:grpSpPr>
        <p:grpSp>
          <p:nvGrpSpPr>
            <p:cNvPr id="446" name="Google Shape;446;g303b5886d66_0_511"/>
            <p:cNvGrpSpPr/>
            <p:nvPr/>
          </p:nvGrpSpPr>
          <p:grpSpPr>
            <a:xfrm>
              <a:off x="0" y="0"/>
              <a:ext cx="4470400" cy="4470400"/>
              <a:chOff x="0" y="0"/>
              <a:chExt cx="812800" cy="812800"/>
            </a:xfrm>
          </p:grpSpPr>
          <p:sp>
            <p:nvSpPr>
              <p:cNvPr id="447" name="Google Shape;447;g303b5886d66_0_51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cmpd="sng">
                <a:solidFill>
                  <a:srgbClr val="EB543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g303b5886d66_0_511"/>
              <p:cNvSpPr txBox="1"/>
              <p:nvPr/>
            </p:nvSpPr>
            <p:spPr>
              <a:xfrm>
                <a:off x="76200" y="76200"/>
                <a:ext cx="660300" cy="660300"/>
              </a:xfrm>
              <a:prstGeom prst="rect">
                <a:avLst/>
              </a:prstGeom>
              <a:noFill/>
              <a:ln>
                <a:noFill/>
              </a:ln>
            </p:spPr>
            <p:txBody>
              <a:bodyPr spcFirstLastPara="1" wrap="square" lIns="17525" tIns="17525" rIns="17525" bIns="17525" anchor="ctr" anchorCtr="0">
                <a:noAutofit/>
              </a:bodyPr>
              <a:lstStyle/>
              <a:p>
                <a:pPr marL="0" marR="0" lvl="0" indent="0" algn="ctr" rtl="0">
                  <a:lnSpc>
                    <a:spcPct val="37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49" name="Google Shape;449;g303b5886d66_0_511"/>
            <p:cNvSpPr/>
            <p:nvPr/>
          </p:nvSpPr>
          <p:spPr>
            <a:xfrm rot="388013">
              <a:off x="1251355" y="891930"/>
              <a:ext cx="1963979" cy="2391451"/>
            </a:xfrm>
            <a:custGeom>
              <a:avLst/>
              <a:gdLst/>
              <a:ahLst/>
              <a:cxnLst/>
              <a:rect l="l" t="t" r="r" b="b"/>
              <a:pathLst>
                <a:path w="1966229" h="2394191" extrusionOk="0">
                  <a:moveTo>
                    <a:pt x="0" y="0"/>
                  </a:moveTo>
                  <a:lnTo>
                    <a:pt x="1966229" y="0"/>
                  </a:lnTo>
                  <a:lnTo>
                    <a:pt x="1966229" y="2394191"/>
                  </a:lnTo>
                  <a:lnTo>
                    <a:pt x="0" y="2394191"/>
                  </a:lnTo>
                  <a:lnTo>
                    <a:pt x="0" y="0"/>
                  </a:lnTo>
                  <a:close/>
                </a:path>
              </a:pathLst>
            </a:custGeom>
            <a:blipFill rotWithShape="1">
              <a:blip r:embed="rId3">
                <a:alphaModFix/>
              </a:blip>
              <a:stretch>
                <a:fillRect/>
              </a:stretch>
            </a:blipFill>
            <a:ln>
              <a:noFill/>
            </a:ln>
          </p:spPr>
          <p:txBody>
            <a:bodyPr/>
            <a:lstStyle/>
            <a:p>
              <a:endParaRPr lang="en-US"/>
            </a:p>
          </p:txBody>
        </p:sp>
        <p:sp>
          <p:nvSpPr>
            <p:cNvPr id="450" name="Google Shape;450;g303b5886d66_0_511"/>
            <p:cNvSpPr txBox="1"/>
            <p:nvPr/>
          </p:nvSpPr>
          <p:spPr>
            <a:xfrm>
              <a:off x="1967101" y="142285"/>
              <a:ext cx="536100" cy="536700"/>
            </a:xfrm>
            <a:prstGeom prst="rect">
              <a:avLst/>
            </a:prstGeom>
            <a:noFill/>
            <a:ln>
              <a:noFill/>
            </a:ln>
          </p:spPr>
          <p:txBody>
            <a:bodyPr spcFirstLastPara="1" wrap="square" lIns="0" tIns="0" rIns="0" bIns="0" anchor="t" anchorCtr="0">
              <a:spAutoFit/>
            </a:bodyPr>
            <a:lstStyle/>
            <a:p>
              <a:pPr marL="0" marR="0" lvl="0" indent="0" algn="ctr" rtl="0">
                <a:lnSpc>
                  <a:spcPct val="113996"/>
                </a:lnSpc>
                <a:spcBef>
                  <a:spcPts val="0"/>
                </a:spcBef>
                <a:spcAft>
                  <a:spcPts val="0"/>
                </a:spcAft>
                <a:buClr>
                  <a:srgbClr val="000000"/>
                </a:buClr>
                <a:buSzPts val="2615"/>
                <a:buFont typeface="Arial"/>
                <a:buNone/>
              </a:pPr>
              <a:r>
                <a:rPr lang="en-US" sz="2615" b="1" i="0" u="none" strike="noStrike" cap="none">
                  <a:solidFill>
                    <a:srgbClr val="EB5436"/>
                  </a:solidFill>
                  <a:latin typeface="Overpass Black"/>
                  <a:ea typeface="Overpass Black"/>
                  <a:cs typeface="Overpass Black"/>
                  <a:sym typeface="Overpass Black"/>
                </a:rPr>
                <a:t>3</a:t>
              </a:r>
              <a:endParaRPr sz="1400" b="0" i="0" u="none" strike="noStrike" cap="none">
                <a:solidFill>
                  <a:srgbClr val="000000"/>
                </a:solidFill>
                <a:latin typeface="Arial"/>
                <a:ea typeface="Arial"/>
                <a:cs typeface="Arial"/>
                <a:sym typeface="Arial"/>
              </a:endParaRPr>
            </a:p>
          </p:txBody>
        </p:sp>
        <p:sp>
          <p:nvSpPr>
            <p:cNvPr id="451" name="Google Shape;451;g303b5886d66_0_511"/>
            <p:cNvSpPr txBox="1"/>
            <p:nvPr/>
          </p:nvSpPr>
          <p:spPr>
            <a:xfrm>
              <a:off x="998109" y="3285091"/>
              <a:ext cx="2474100" cy="537900"/>
            </a:xfrm>
            <a:prstGeom prst="rect">
              <a:avLst/>
            </a:prstGeom>
            <a:noFill/>
            <a:ln>
              <a:noFill/>
            </a:ln>
          </p:spPr>
          <p:txBody>
            <a:bodyPr spcFirstLastPara="1" wrap="square" lIns="0" tIns="0" rIns="0" bIns="0" anchor="t" anchorCtr="0">
              <a:spAutoFit/>
            </a:bodyPr>
            <a:lstStyle/>
            <a:p>
              <a:pPr marL="0" marR="0" lvl="0" indent="0" algn="ctr" rtl="0">
                <a:lnSpc>
                  <a:spcPct val="114002"/>
                </a:lnSpc>
                <a:spcBef>
                  <a:spcPts val="0"/>
                </a:spcBef>
                <a:spcAft>
                  <a:spcPts val="0"/>
                </a:spcAft>
                <a:buClr>
                  <a:srgbClr val="000000"/>
                </a:buClr>
                <a:buSzPts val="2621"/>
                <a:buFont typeface="Arial"/>
                <a:buNone/>
              </a:pPr>
              <a:r>
                <a:rPr lang="en-US" sz="2621" b="1" i="0" u="none" strike="noStrike" cap="none">
                  <a:solidFill>
                    <a:srgbClr val="EB5436"/>
                  </a:solidFill>
                  <a:latin typeface="Overpass Black"/>
                  <a:ea typeface="Overpass Black"/>
                  <a:cs typeface="Overpass Black"/>
                  <a:sym typeface="Overpass Black"/>
                </a:rPr>
                <a:t>RE-FRAME</a:t>
              </a:r>
              <a:endParaRPr sz="1400" b="0" i="0" u="none" strike="noStrike" cap="none">
                <a:solidFill>
                  <a:srgbClr val="000000"/>
                </a:solidFill>
                <a:latin typeface="Arial"/>
                <a:ea typeface="Arial"/>
                <a:cs typeface="Arial"/>
                <a:sym typeface="Arial"/>
              </a:endParaRPr>
            </a:p>
          </p:txBody>
        </p:sp>
      </p:grpSp>
      <p:grpSp>
        <p:nvGrpSpPr>
          <p:cNvPr id="452" name="Google Shape;452;g303b5886d66_0_511"/>
          <p:cNvGrpSpPr/>
          <p:nvPr/>
        </p:nvGrpSpPr>
        <p:grpSpPr>
          <a:xfrm>
            <a:off x="450926" y="8837300"/>
            <a:ext cx="4172400" cy="1122846"/>
            <a:chOff x="450926" y="8837300"/>
            <a:chExt cx="4172400" cy="1122846"/>
          </a:xfrm>
        </p:grpSpPr>
        <p:sp>
          <p:nvSpPr>
            <p:cNvPr id="453" name="Google Shape;453;g303b5886d66_0_511"/>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pic>
          <p:nvPicPr>
            <p:cNvPr id="454" name="Google Shape;454;g303b5886d66_0_511"/>
            <p:cNvPicPr preferRelativeResize="0"/>
            <p:nvPr/>
          </p:nvPicPr>
          <p:blipFill rotWithShape="1">
            <a:blip r:embed="rId4">
              <a:alphaModFix/>
            </a:blip>
            <a:srcRect/>
            <a:stretch/>
          </p:blipFill>
          <p:spPr>
            <a:xfrm>
              <a:off x="465938" y="8837300"/>
              <a:ext cx="2007000" cy="669000"/>
            </a:xfrm>
            <a:prstGeom prst="rect">
              <a:avLst/>
            </a:prstGeom>
            <a:noFill/>
            <a:ln>
              <a:noFill/>
            </a:ln>
          </p:spPr>
        </p:pic>
      </p:grpSp>
      <p:sp>
        <p:nvSpPr>
          <p:cNvPr id="455" name="Google Shape;455;g303b5886d66_0_511"/>
          <p:cNvSpPr txBox="1"/>
          <p:nvPr/>
        </p:nvSpPr>
        <p:spPr>
          <a:xfrm>
            <a:off x="4557975" y="2063788"/>
            <a:ext cx="12355200" cy="23838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787"/>
              <a:buFont typeface="Arial"/>
              <a:buNone/>
            </a:pPr>
            <a:r>
              <a:rPr lang="en-US" sz="3087" b="1" i="0" u="none" strike="noStrike" cap="none">
                <a:solidFill>
                  <a:srgbClr val="FFFFFF"/>
                </a:solidFill>
                <a:latin typeface="Arial"/>
                <a:ea typeface="Arial"/>
                <a:cs typeface="Arial"/>
                <a:sym typeface="Arial"/>
              </a:rPr>
              <a:t>Counter perpetrators’ attempts to reinterpret incidents of injustice  by </a:t>
            </a:r>
            <a:r>
              <a:rPr lang="en-US" sz="3087" b="1" i="1" u="none" strike="noStrike" cap="none">
                <a:solidFill>
                  <a:srgbClr val="FFFFFF"/>
                </a:solidFill>
                <a:latin typeface="Arial"/>
                <a:ea typeface="Arial"/>
                <a:cs typeface="Arial"/>
                <a:sym typeface="Arial"/>
              </a:rPr>
              <a:t>reframing</a:t>
            </a:r>
            <a:r>
              <a:rPr lang="en-US" sz="3087" b="1" i="0" u="none" strike="noStrike" cap="none">
                <a:solidFill>
                  <a:srgbClr val="FFFFFF"/>
                </a:solidFill>
                <a:latin typeface="Arial"/>
                <a:ea typeface="Arial"/>
                <a:cs typeface="Arial"/>
                <a:sym typeface="Arial"/>
              </a:rPr>
              <a:t> them as unjust. </a:t>
            </a:r>
            <a:endParaRPr sz="3087" b="1" i="0" u="none" strike="noStrike" cap="none">
              <a:solidFill>
                <a:srgbClr val="FFFFFF"/>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787"/>
              <a:buFont typeface="Arial"/>
              <a:buNone/>
            </a:pPr>
            <a:endParaRPr sz="3087" b="1" i="0" u="none" strike="noStrike" cap="none">
              <a:solidFill>
                <a:srgbClr val="FFFFFF"/>
              </a:solidFill>
              <a:latin typeface="Arial"/>
              <a:ea typeface="Arial"/>
              <a:cs typeface="Arial"/>
              <a:sym typeface="Arial"/>
            </a:endParaRPr>
          </a:p>
          <a:p>
            <a:pPr marL="0" marR="0" lvl="0" indent="0" algn="l" rtl="0">
              <a:lnSpc>
                <a:spcPct val="100000"/>
              </a:lnSpc>
              <a:spcBef>
                <a:spcPts val="1500"/>
              </a:spcBef>
              <a:spcAft>
                <a:spcPts val="1500"/>
              </a:spcAft>
              <a:buClr>
                <a:srgbClr val="000000"/>
              </a:buClr>
              <a:buSzPts val="3587"/>
              <a:buFont typeface="Arial"/>
              <a:buNone/>
            </a:pPr>
            <a:endParaRPr sz="3587" b="0" i="0" u="none" strike="noStrike" cap="none">
              <a:solidFill>
                <a:srgbClr val="FFFFFF"/>
              </a:solidFill>
              <a:latin typeface="Arial"/>
              <a:ea typeface="Arial"/>
              <a:cs typeface="Arial"/>
              <a:sym typeface="Arial"/>
            </a:endParaRPr>
          </a:p>
        </p:txBody>
      </p:sp>
      <p:pic>
        <p:nvPicPr>
          <p:cNvPr id="456" name="Google Shape;456;g303b5886d66_0_511"/>
          <p:cNvPicPr preferRelativeResize="0"/>
          <p:nvPr/>
        </p:nvPicPr>
        <p:blipFill rotWithShape="1">
          <a:blip r:embed="rId5">
            <a:alphaModFix/>
          </a:blip>
          <a:srcRect/>
          <a:stretch/>
        </p:blipFill>
        <p:spPr>
          <a:xfrm>
            <a:off x="12253575" y="3872575"/>
            <a:ext cx="5838900" cy="3871450"/>
          </a:xfrm>
          <a:prstGeom prst="rect">
            <a:avLst/>
          </a:prstGeom>
          <a:noFill/>
          <a:ln>
            <a:noFill/>
          </a:ln>
        </p:spPr>
      </p:pic>
      <p:pic>
        <p:nvPicPr>
          <p:cNvPr id="457" name="Google Shape;457;g303b5886d66_0_511"/>
          <p:cNvPicPr preferRelativeResize="0"/>
          <p:nvPr/>
        </p:nvPicPr>
        <p:blipFill rotWithShape="1">
          <a:blip r:embed="rId6">
            <a:alphaModFix/>
          </a:blip>
          <a:srcRect/>
          <a:stretch/>
        </p:blipFill>
        <p:spPr>
          <a:xfrm>
            <a:off x="6002275" y="3872573"/>
            <a:ext cx="6015325" cy="4511475"/>
          </a:xfrm>
          <a:prstGeom prst="rect">
            <a:avLst/>
          </a:prstGeom>
          <a:noFill/>
          <a:ln>
            <a:noFill/>
          </a:ln>
        </p:spPr>
      </p:pic>
      <p:pic>
        <p:nvPicPr>
          <p:cNvPr id="458" name="Google Shape;458;g303b5886d66_0_511"/>
          <p:cNvPicPr preferRelativeResize="0"/>
          <p:nvPr/>
        </p:nvPicPr>
        <p:blipFill rotWithShape="1">
          <a:blip r:embed="rId7">
            <a:alphaModFix/>
          </a:blip>
          <a:srcRect/>
          <a:stretch/>
        </p:blipFill>
        <p:spPr>
          <a:xfrm>
            <a:off x="679525" y="4447600"/>
            <a:ext cx="4834497" cy="3871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462"/>
        <p:cNvGrpSpPr/>
        <p:nvPr/>
      </p:nvGrpSpPr>
      <p:grpSpPr>
        <a:xfrm>
          <a:off x="0" y="0"/>
          <a:ext cx="0" cy="0"/>
          <a:chOff x="0" y="0"/>
          <a:chExt cx="0" cy="0"/>
        </a:xfrm>
      </p:grpSpPr>
      <p:sp>
        <p:nvSpPr>
          <p:cNvPr id="463" name="Google Shape;463;g303b5886d66_0_528"/>
          <p:cNvSpPr txBox="1"/>
          <p:nvPr/>
        </p:nvSpPr>
        <p:spPr>
          <a:xfrm>
            <a:off x="4557976" y="1046938"/>
            <a:ext cx="13534500" cy="625500"/>
          </a:xfrm>
          <a:prstGeom prst="rect">
            <a:avLst/>
          </a:prstGeom>
          <a:noFill/>
          <a:ln>
            <a:noFill/>
          </a:ln>
        </p:spPr>
        <p:txBody>
          <a:bodyPr spcFirstLastPara="1" wrap="square" lIns="0" tIns="0" rIns="0" bIns="0" anchor="t" anchorCtr="0">
            <a:spAutoFit/>
          </a:bodyPr>
          <a:lstStyle/>
          <a:p>
            <a:pPr marL="0" marR="0" lvl="0" indent="0" algn="l" rtl="0">
              <a:lnSpc>
                <a:spcPct val="102018"/>
              </a:lnSpc>
              <a:spcBef>
                <a:spcPts val="0"/>
              </a:spcBef>
              <a:spcAft>
                <a:spcPts val="0"/>
              </a:spcAft>
              <a:buClr>
                <a:srgbClr val="000000"/>
              </a:buClr>
              <a:buSzPts val="4063"/>
              <a:buFont typeface="Arial"/>
              <a:buNone/>
            </a:pPr>
            <a:r>
              <a:rPr lang="en-US" sz="4063" b="1" i="0" u="none" strike="noStrike" cap="none">
                <a:solidFill>
                  <a:srgbClr val="FFFFFF"/>
                </a:solidFill>
                <a:latin typeface="Overpass Black"/>
                <a:ea typeface="Overpass Black"/>
                <a:cs typeface="Overpass Black"/>
                <a:sym typeface="Overpass Black"/>
              </a:rPr>
              <a:t>MAKING POLITICAL VIOLENCE BACKFIRE</a:t>
            </a:r>
            <a:endParaRPr sz="1400" b="0" i="0" u="none" strike="noStrike" cap="none">
              <a:solidFill>
                <a:srgbClr val="000000"/>
              </a:solidFill>
              <a:latin typeface="Arial"/>
              <a:ea typeface="Arial"/>
              <a:cs typeface="Arial"/>
              <a:sym typeface="Arial"/>
            </a:endParaRPr>
          </a:p>
        </p:txBody>
      </p:sp>
      <p:sp>
        <p:nvSpPr>
          <p:cNvPr id="464" name="Google Shape;464;g303b5886d66_0_528"/>
          <p:cNvSpPr txBox="1"/>
          <p:nvPr/>
        </p:nvSpPr>
        <p:spPr>
          <a:xfrm>
            <a:off x="4557976" y="557877"/>
            <a:ext cx="2994600" cy="3924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550"/>
              <a:buFont typeface="Arial"/>
              <a:buNone/>
            </a:pPr>
            <a:r>
              <a:rPr lang="en-US" sz="2550" b="0" i="0" u="none" strike="noStrike" cap="none">
                <a:solidFill>
                  <a:srgbClr val="FFFFFF"/>
                </a:solidFill>
                <a:latin typeface="Overpass ExtraLight"/>
                <a:ea typeface="Overpass ExtraLight"/>
                <a:cs typeface="Overpass ExtraLight"/>
                <a:sym typeface="Overpass ExtraLight"/>
              </a:rPr>
              <a:t>5 PRINCIPLES</a:t>
            </a:r>
            <a:endParaRPr sz="1400" b="0" i="0" u="none" strike="noStrike" cap="none">
              <a:solidFill>
                <a:srgbClr val="000000"/>
              </a:solidFill>
              <a:latin typeface="Arial"/>
              <a:ea typeface="Arial"/>
              <a:cs typeface="Arial"/>
              <a:sym typeface="Arial"/>
            </a:endParaRPr>
          </a:p>
        </p:txBody>
      </p:sp>
      <p:grpSp>
        <p:nvGrpSpPr>
          <p:cNvPr id="465" name="Google Shape;465;g303b5886d66_0_528"/>
          <p:cNvGrpSpPr/>
          <p:nvPr/>
        </p:nvGrpSpPr>
        <p:grpSpPr>
          <a:xfrm>
            <a:off x="679516" y="519777"/>
            <a:ext cx="3352800" cy="3352800"/>
            <a:chOff x="0" y="0"/>
            <a:chExt cx="4470400" cy="4470400"/>
          </a:xfrm>
        </p:grpSpPr>
        <p:grpSp>
          <p:nvGrpSpPr>
            <p:cNvPr id="466" name="Google Shape;466;g303b5886d66_0_528"/>
            <p:cNvGrpSpPr/>
            <p:nvPr/>
          </p:nvGrpSpPr>
          <p:grpSpPr>
            <a:xfrm>
              <a:off x="0" y="0"/>
              <a:ext cx="4470400" cy="4470400"/>
              <a:chOff x="0" y="0"/>
              <a:chExt cx="812800" cy="812800"/>
            </a:xfrm>
          </p:grpSpPr>
          <p:sp>
            <p:nvSpPr>
              <p:cNvPr id="467" name="Google Shape;467;g303b5886d66_0_52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cmpd="sng">
                <a:solidFill>
                  <a:srgbClr val="4AD89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g303b5886d66_0_528"/>
              <p:cNvSpPr txBox="1"/>
              <p:nvPr/>
            </p:nvSpPr>
            <p:spPr>
              <a:xfrm>
                <a:off x="76200" y="76200"/>
                <a:ext cx="660300" cy="660300"/>
              </a:xfrm>
              <a:prstGeom prst="rect">
                <a:avLst/>
              </a:prstGeom>
              <a:noFill/>
              <a:ln>
                <a:noFill/>
              </a:ln>
            </p:spPr>
            <p:txBody>
              <a:bodyPr spcFirstLastPara="1" wrap="square" lIns="17525" tIns="17525" rIns="17525" bIns="17525" anchor="ctr" anchorCtr="0">
                <a:noAutofit/>
              </a:bodyPr>
              <a:lstStyle/>
              <a:p>
                <a:pPr marL="0" marR="0" lvl="0" indent="0" algn="ctr" rtl="0">
                  <a:lnSpc>
                    <a:spcPct val="37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69" name="Google Shape;469;g303b5886d66_0_528"/>
            <p:cNvSpPr/>
            <p:nvPr/>
          </p:nvSpPr>
          <p:spPr>
            <a:xfrm rot="-3370554">
              <a:off x="719908" y="851494"/>
              <a:ext cx="2804499" cy="2684780"/>
            </a:xfrm>
            <a:custGeom>
              <a:avLst/>
              <a:gdLst/>
              <a:ahLst/>
              <a:cxnLst/>
              <a:rect l="l" t="t" r="r" b="b"/>
              <a:pathLst>
                <a:path w="2365319" h="2365319" extrusionOk="0">
                  <a:moveTo>
                    <a:pt x="0" y="0"/>
                  </a:moveTo>
                  <a:lnTo>
                    <a:pt x="2365319" y="0"/>
                  </a:lnTo>
                  <a:lnTo>
                    <a:pt x="2365319" y="2365319"/>
                  </a:lnTo>
                  <a:lnTo>
                    <a:pt x="0" y="2365319"/>
                  </a:lnTo>
                  <a:lnTo>
                    <a:pt x="0" y="0"/>
                  </a:lnTo>
                  <a:close/>
                </a:path>
              </a:pathLst>
            </a:custGeom>
            <a:blipFill rotWithShape="1">
              <a:blip r:embed="rId3">
                <a:alphaModFix/>
              </a:blip>
              <a:stretch>
                <a:fillRect/>
              </a:stretch>
            </a:blipFill>
            <a:ln>
              <a:noFill/>
            </a:ln>
          </p:spPr>
          <p:txBody>
            <a:bodyPr/>
            <a:lstStyle/>
            <a:p>
              <a:endParaRPr lang="en-US"/>
            </a:p>
          </p:txBody>
        </p:sp>
        <p:sp>
          <p:nvSpPr>
            <p:cNvPr id="470" name="Google Shape;470;g303b5886d66_0_528"/>
            <p:cNvSpPr txBox="1"/>
            <p:nvPr/>
          </p:nvSpPr>
          <p:spPr>
            <a:xfrm>
              <a:off x="1967101" y="233797"/>
              <a:ext cx="536100" cy="536700"/>
            </a:xfrm>
            <a:prstGeom prst="rect">
              <a:avLst/>
            </a:prstGeom>
            <a:noFill/>
            <a:ln>
              <a:noFill/>
            </a:ln>
          </p:spPr>
          <p:txBody>
            <a:bodyPr spcFirstLastPara="1" wrap="square" lIns="0" tIns="0" rIns="0" bIns="0" anchor="t" anchorCtr="0">
              <a:spAutoFit/>
            </a:bodyPr>
            <a:lstStyle/>
            <a:p>
              <a:pPr marL="0" marR="0" lvl="0" indent="0" algn="ctr" rtl="0">
                <a:lnSpc>
                  <a:spcPct val="113996"/>
                </a:lnSpc>
                <a:spcBef>
                  <a:spcPts val="0"/>
                </a:spcBef>
                <a:spcAft>
                  <a:spcPts val="0"/>
                </a:spcAft>
                <a:buClr>
                  <a:srgbClr val="000000"/>
                </a:buClr>
                <a:buSzPts val="2615"/>
                <a:buFont typeface="Arial"/>
                <a:buNone/>
              </a:pPr>
              <a:r>
                <a:rPr lang="en-US" sz="2615" b="1" i="0" u="none" strike="noStrike" cap="none">
                  <a:solidFill>
                    <a:srgbClr val="4AD891"/>
                  </a:solidFill>
                  <a:latin typeface="Overpass Black"/>
                  <a:ea typeface="Overpass Black"/>
                  <a:cs typeface="Overpass Black"/>
                  <a:sym typeface="Overpass Black"/>
                </a:rPr>
                <a:t>4</a:t>
              </a:r>
              <a:endParaRPr sz="1400" b="0" i="0" u="none" strike="noStrike" cap="none">
                <a:solidFill>
                  <a:srgbClr val="000000"/>
                </a:solidFill>
                <a:latin typeface="Arial"/>
                <a:ea typeface="Arial"/>
                <a:cs typeface="Arial"/>
                <a:sym typeface="Arial"/>
              </a:endParaRPr>
            </a:p>
          </p:txBody>
        </p:sp>
        <p:sp>
          <p:nvSpPr>
            <p:cNvPr id="471" name="Google Shape;471;g303b5886d66_0_528"/>
            <p:cNvSpPr txBox="1"/>
            <p:nvPr/>
          </p:nvSpPr>
          <p:spPr>
            <a:xfrm>
              <a:off x="998109" y="3490937"/>
              <a:ext cx="2474100" cy="537900"/>
            </a:xfrm>
            <a:prstGeom prst="rect">
              <a:avLst/>
            </a:prstGeom>
            <a:noFill/>
            <a:ln>
              <a:noFill/>
            </a:ln>
          </p:spPr>
          <p:txBody>
            <a:bodyPr spcFirstLastPara="1" wrap="square" lIns="0" tIns="0" rIns="0" bIns="0" anchor="t" anchorCtr="0">
              <a:spAutoFit/>
            </a:bodyPr>
            <a:lstStyle/>
            <a:p>
              <a:pPr marL="0" marR="0" lvl="0" indent="0" algn="ctr" rtl="0">
                <a:lnSpc>
                  <a:spcPct val="114002"/>
                </a:lnSpc>
                <a:spcBef>
                  <a:spcPts val="0"/>
                </a:spcBef>
                <a:spcAft>
                  <a:spcPts val="0"/>
                </a:spcAft>
                <a:buClr>
                  <a:srgbClr val="000000"/>
                </a:buClr>
                <a:buSzPts val="2621"/>
                <a:buFont typeface="Arial"/>
                <a:buNone/>
              </a:pPr>
              <a:r>
                <a:rPr lang="en-US" sz="2621" b="1" i="0" u="none" strike="noStrike" cap="none">
                  <a:solidFill>
                    <a:srgbClr val="4AD891"/>
                  </a:solidFill>
                  <a:latin typeface="Overpass Black"/>
                  <a:ea typeface="Overpass Black"/>
                  <a:cs typeface="Overpass Black"/>
                  <a:sym typeface="Overpass Black"/>
                </a:rPr>
                <a:t>REDIRECT</a:t>
              </a:r>
              <a:endParaRPr sz="1400" b="0" i="0" u="none" strike="noStrike" cap="none">
                <a:solidFill>
                  <a:srgbClr val="000000"/>
                </a:solidFill>
                <a:latin typeface="Arial"/>
                <a:ea typeface="Arial"/>
                <a:cs typeface="Arial"/>
                <a:sym typeface="Arial"/>
              </a:endParaRPr>
            </a:p>
          </p:txBody>
        </p:sp>
      </p:grpSp>
      <p:grpSp>
        <p:nvGrpSpPr>
          <p:cNvPr id="472" name="Google Shape;472;g303b5886d66_0_528"/>
          <p:cNvGrpSpPr/>
          <p:nvPr/>
        </p:nvGrpSpPr>
        <p:grpSpPr>
          <a:xfrm>
            <a:off x="450926" y="8837300"/>
            <a:ext cx="4172400" cy="1122846"/>
            <a:chOff x="450926" y="8837300"/>
            <a:chExt cx="4172400" cy="1122846"/>
          </a:xfrm>
        </p:grpSpPr>
        <p:sp>
          <p:nvSpPr>
            <p:cNvPr id="473" name="Google Shape;473;g303b5886d66_0_528"/>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pic>
          <p:nvPicPr>
            <p:cNvPr id="474" name="Google Shape;474;g303b5886d66_0_528"/>
            <p:cNvPicPr preferRelativeResize="0"/>
            <p:nvPr/>
          </p:nvPicPr>
          <p:blipFill rotWithShape="1">
            <a:blip r:embed="rId4">
              <a:alphaModFix/>
            </a:blip>
            <a:srcRect/>
            <a:stretch/>
          </p:blipFill>
          <p:spPr>
            <a:xfrm>
              <a:off x="465938" y="8837300"/>
              <a:ext cx="2007000" cy="669000"/>
            </a:xfrm>
            <a:prstGeom prst="rect">
              <a:avLst/>
            </a:prstGeom>
            <a:noFill/>
            <a:ln>
              <a:noFill/>
            </a:ln>
          </p:spPr>
        </p:pic>
      </p:grpSp>
      <p:sp>
        <p:nvSpPr>
          <p:cNvPr id="475" name="Google Shape;475;g303b5886d66_0_528"/>
          <p:cNvSpPr txBox="1"/>
          <p:nvPr/>
        </p:nvSpPr>
        <p:spPr>
          <a:xfrm>
            <a:off x="4557975" y="2063800"/>
            <a:ext cx="12773100" cy="21960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787"/>
              <a:buFont typeface="Arial"/>
              <a:buNone/>
            </a:pPr>
            <a:r>
              <a:rPr lang="en-US" sz="3087" b="1" i="0" u="none" strike="noStrike" cap="none">
                <a:solidFill>
                  <a:srgbClr val="FFFFFF"/>
                </a:solidFill>
                <a:latin typeface="Arial"/>
                <a:ea typeface="Arial"/>
                <a:cs typeface="Arial"/>
                <a:sym typeface="Arial"/>
              </a:rPr>
              <a:t>When perpetrators try to divert action into official channels, </a:t>
            </a:r>
            <a:r>
              <a:rPr lang="en-US" sz="3087" b="1" i="1" u="none" strike="noStrike" cap="none">
                <a:solidFill>
                  <a:srgbClr val="FFFFFF"/>
                </a:solidFill>
                <a:latin typeface="Arial"/>
                <a:ea typeface="Arial"/>
                <a:cs typeface="Arial"/>
                <a:sym typeface="Arial"/>
              </a:rPr>
              <a:t>redirect</a:t>
            </a:r>
            <a:r>
              <a:rPr lang="en-US" sz="3087" b="1" i="0" u="none" strike="noStrike" cap="none">
                <a:solidFill>
                  <a:srgbClr val="FFFFFF"/>
                </a:solidFill>
                <a:latin typeface="Arial"/>
                <a:ea typeface="Arial"/>
                <a:cs typeface="Arial"/>
                <a:sym typeface="Arial"/>
              </a:rPr>
              <a:t> public outrage toward mobilization. </a:t>
            </a:r>
            <a:endParaRPr sz="3087" b="1" i="0" u="none" strike="noStrike" cap="none">
              <a:solidFill>
                <a:srgbClr val="FFFFFF"/>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787"/>
              <a:buFont typeface="Arial"/>
              <a:buNone/>
            </a:pPr>
            <a:endParaRPr sz="3287" b="1" i="0" u="none" strike="noStrike" cap="none">
              <a:solidFill>
                <a:srgbClr val="FFFFFF"/>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3387"/>
              <a:buFont typeface="Arial"/>
              <a:buNone/>
            </a:pPr>
            <a:endParaRPr sz="3387" b="0" i="0" u="none" strike="noStrike" cap="none">
              <a:solidFill>
                <a:srgbClr val="FFFFFF"/>
              </a:solidFill>
              <a:latin typeface="Arial"/>
              <a:ea typeface="Arial"/>
              <a:cs typeface="Arial"/>
              <a:sym typeface="Arial"/>
            </a:endParaRPr>
          </a:p>
        </p:txBody>
      </p:sp>
      <p:pic>
        <p:nvPicPr>
          <p:cNvPr id="476" name="Google Shape;476;g303b5886d66_0_528"/>
          <p:cNvPicPr preferRelativeResize="0"/>
          <p:nvPr/>
        </p:nvPicPr>
        <p:blipFill rotWithShape="1">
          <a:blip r:embed="rId5">
            <a:alphaModFix/>
          </a:blip>
          <a:srcRect l="1835" b="2896"/>
          <a:stretch/>
        </p:blipFill>
        <p:spPr>
          <a:xfrm>
            <a:off x="2006538" y="4227311"/>
            <a:ext cx="4216521" cy="4170663"/>
          </a:xfrm>
          <a:prstGeom prst="rect">
            <a:avLst/>
          </a:prstGeom>
          <a:noFill/>
          <a:ln>
            <a:noFill/>
          </a:ln>
        </p:spPr>
      </p:pic>
      <p:pic>
        <p:nvPicPr>
          <p:cNvPr id="477" name="Google Shape;477;g303b5886d66_0_528"/>
          <p:cNvPicPr preferRelativeResize="0"/>
          <p:nvPr/>
        </p:nvPicPr>
        <p:blipFill rotWithShape="1">
          <a:blip r:embed="rId6">
            <a:alphaModFix/>
          </a:blip>
          <a:srcRect/>
          <a:stretch/>
        </p:blipFill>
        <p:spPr>
          <a:xfrm>
            <a:off x="7184225" y="3429000"/>
            <a:ext cx="4789575" cy="6230350"/>
          </a:xfrm>
          <a:prstGeom prst="rect">
            <a:avLst/>
          </a:prstGeom>
          <a:noFill/>
          <a:ln>
            <a:noFill/>
          </a:ln>
        </p:spPr>
      </p:pic>
      <p:pic>
        <p:nvPicPr>
          <p:cNvPr id="478" name="Google Shape;478;g303b5886d66_0_528"/>
          <p:cNvPicPr preferRelativeResize="0"/>
          <p:nvPr/>
        </p:nvPicPr>
        <p:blipFill rotWithShape="1">
          <a:blip r:embed="rId7">
            <a:alphaModFix/>
          </a:blip>
          <a:srcRect/>
          <a:stretch/>
        </p:blipFill>
        <p:spPr>
          <a:xfrm>
            <a:off x="12966725" y="3687813"/>
            <a:ext cx="4954175" cy="5712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482"/>
        <p:cNvGrpSpPr/>
        <p:nvPr/>
      </p:nvGrpSpPr>
      <p:grpSpPr>
        <a:xfrm>
          <a:off x="0" y="0"/>
          <a:ext cx="0" cy="0"/>
          <a:chOff x="0" y="0"/>
          <a:chExt cx="0" cy="0"/>
        </a:xfrm>
      </p:grpSpPr>
      <p:sp>
        <p:nvSpPr>
          <p:cNvPr id="483" name="Google Shape;483;g303b5886d66_0_545"/>
          <p:cNvSpPr txBox="1"/>
          <p:nvPr/>
        </p:nvSpPr>
        <p:spPr>
          <a:xfrm>
            <a:off x="4557976" y="1046938"/>
            <a:ext cx="13534500" cy="625500"/>
          </a:xfrm>
          <a:prstGeom prst="rect">
            <a:avLst/>
          </a:prstGeom>
          <a:noFill/>
          <a:ln>
            <a:noFill/>
          </a:ln>
        </p:spPr>
        <p:txBody>
          <a:bodyPr spcFirstLastPara="1" wrap="square" lIns="0" tIns="0" rIns="0" bIns="0" anchor="t" anchorCtr="0">
            <a:spAutoFit/>
          </a:bodyPr>
          <a:lstStyle/>
          <a:p>
            <a:pPr marL="0" marR="0" lvl="0" indent="0" algn="l" rtl="0">
              <a:lnSpc>
                <a:spcPct val="102018"/>
              </a:lnSpc>
              <a:spcBef>
                <a:spcPts val="0"/>
              </a:spcBef>
              <a:spcAft>
                <a:spcPts val="0"/>
              </a:spcAft>
              <a:buClr>
                <a:srgbClr val="000000"/>
              </a:buClr>
              <a:buSzPts val="4063"/>
              <a:buFont typeface="Arial"/>
              <a:buNone/>
            </a:pPr>
            <a:r>
              <a:rPr lang="en-US" sz="4063" b="1" i="0" u="none" strike="noStrike" cap="none">
                <a:solidFill>
                  <a:srgbClr val="FFFFFF"/>
                </a:solidFill>
                <a:latin typeface="Overpass Black"/>
                <a:ea typeface="Overpass Black"/>
                <a:cs typeface="Overpass Black"/>
                <a:sym typeface="Overpass Black"/>
              </a:rPr>
              <a:t>MAKING POLITICAL VIOLENCE BACKFIRE</a:t>
            </a:r>
            <a:endParaRPr sz="1400" b="0" i="0" u="none" strike="noStrike" cap="none">
              <a:solidFill>
                <a:srgbClr val="000000"/>
              </a:solidFill>
              <a:latin typeface="Arial"/>
              <a:ea typeface="Arial"/>
              <a:cs typeface="Arial"/>
              <a:sym typeface="Arial"/>
            </a:endParaRPr>
          </a:p>
        </p:txBody>
      </p:sp>
      <p:sp>
        <p:nvSpPr>
          <p:cNvPr id="484" name="Google Shape;484;g303b5886d66_0_545"/>
          <p:cNvSpPr txBox="1"/>
          <p:nvPr/>
        </p:nvSpPr>
        <p:spPr>
          <a:xfrm>
            <a:off x="4557976" y="557877"/>
            <a:ext cx="2994600" cy="3924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550"/>
              <a:buFont typeface="Arial"/>
              <a:buNone/>
            </a:pPr>
            <a:r>
              <a:rPr lang="en-US" sz="2550" b="0" i="0" u="none" strike="noStrike" cap="none">
                <a:solidFill>
                  <a:srgbClr val="FFFFFF"/>
                </a:solidFill>
                <a:latin typeface="Overpass ExtraLight"/>
                <a:ea typeface="Overpass ExtraLight"/>
                <a:cs typeface="Overpass ExtraLight"/>
                <a:sym typeface="Overpass ExtraLight"/>
              </a:rPr>
              <a:t>5 PRINCIPLES</a:t>
            </a:r>
            <a:endParaRPr sz="1400" b="0" i="0" u="none" strike="noStrike" cap="none">
              <a:solidFill>
                <a:srgbClr val="000000"/>
              </a:solidFill>
              <a:latin typeface="Arial"/>
              <a:ea typeface="Arial"/>
              <a:cs typeface="Arial"/>
              <a:sym typeface="Arial"/>
            </a:endParaRPr>
          </a:p>
        </p:txBody>
      </p:sp>
      <p:grpSp>
        <p:nvGrpSpPr>
          <p:cNvPr id="485" name="Google Shape;485;g303b5886d66_0_545"/>
          <p:cNvGrpSpPr/>
          <p:nvPr/>
        </p:nvGrpSpPr>
        <p:grpSpPr>
          <a:xfrm>
            <a:off x="679516" y="519777"/>
            <a:ext cx="3352800" cy="3352800"/>
            <a:chOff x="0" y="0"/>
            <a:chExt cx="4470400" cy="4470400"/>
          </a:xfrm>
        </p:grpSpPr>
        <p:grpSp>
          <p:nvGrpSpPr>
            <p:cNvPr id="486" name="Google Shape;486;g303b5886d66_0_545"/>
            <p:cNvGrpSpPr/>
            <p:nvPr/>
          </p:nvGrpSpPr>
          <p:grpSpPr>
            <a:xfrm>
              <a:off x="0" y="0"/>
              <a:ext cx="4470400" cy="4470400"/>
              <a:chOff x="0" y="0"/>
              <a:chExt cx="812800" cy="812800"/>
            </a:xfrm>
          </p:grpSpPr>
          <p:sp>
            <p:nvSpPr>
              <p:cNvPr id="487" name="Google Shape;487;g303b5886d66_0_54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cmpd="sng">
                <a:solidFill>
                  <a:srgbClr val="FF3868"/>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g303b5886d66_0_545"/>
              <p:cNvSpPr txBox="1"/>
              <p:nvPr/>
            </p:nvSpPr>
            <p:spPr>
              <a:xfrm>
                <a:off x="76200" y="76200"/>
                <a:ext cx="660300" cy="660300"/>
              </a:xfrm>
              <a:prstGeom prst="rect">
                <a:avLst/>
              </a:prstGeom>
              <a:noFill/>
              <a:ln>
                <a:noFill/>
              </a:ln>
            </p:spPr>
            <p:txBody>
              <a:bodyPr spcFirstLastPara="1" wrap="square" lIns="17525" tIns="17525" rIns="17525" bIns="17525" anchor="ctr" anchorCtr="0">
                <a:noAutofit/>
              </a:bodyPr>
              <a:lstStyle/>
              <a:p>
                <a:pPr marL="0" marR="0" lvl="0" indent="0" algn="ctr" rtl="0">
                  <a:lnSpc>
                    <a:spcPct val="37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89" name="Google Shape;489;g303b5886d66_0_545"/>
            <p:cNvSpPr/>
            <p:nvPr/>
          </p:nvSpPr>
          <p:spPr>
            <a:xfrm>
              <a:off x="1521937" y="820998"/>
              <a:ext cx="1426560" cy="2763313"/>
            </a:xfrm>
            <a:custGeom>
              <a:avLst/>
              <a:gdLst/>
              <a:ahLst/>
              <a:cxnLst/>
              <a:rect l="l" t="t" r="r" b="b"/>
              <a:pathLst>
                <a:path w="1426560" h="2763313" extrusionOk="0">
                  <a:moveTo>
                    <a:pt x="0" y="0"/>
                  </a:moveTo>
                  <a:lnTo>
                    <a:pt x="1426560" y="0"/>
                  </a:lnTo>
                  <a:lnTo>
                    <a:pt x="1426560" y="2763312"/>
                  </a:lnTo>
                  <a:lnTo>
                    <a:pt x="0" y="2763312"/>
                  </a:lnTo>
                  <a:lnTo>
                    <a:pt x="0" y="0"/>
                  </a:lnTo>
                  <a:close/>
                </a:path>
              </a:pathLst>
            </a:custGeom>
            <a:blipFill rotWithShape="1">
              <a:blip r:embed="rId3">
                <a:alphaModFix/>
              </a:blip>
              <a:stretch>
                <a:fillRect/>
              </a:stretch>
            </a:blipFill>
            <a:ln>
              <a:noFill/>
            </a:ln>
          </p:spPr>
          <p:txBody>
            <a:bodyPr/>
            <a:lstStyle/>
            <a:p>
              <a:endParaRPr lang="en-US"/>
            </a:p>
          </p:txBody>
        </p:sp>
        <p:sp>
          <p:nvSpPr>
            <p:cNvPr id="490" name="Google Shape;490;g303b5886d66_0_545"/>
            <p:cNvSpPr txBox="1"/>
            <p:nvPr/>
          </p:nvSpPr>
          <p:spPr>
            <a:xfrm>
              <a:off x="1967101" y="173688"/>
              <a:ext cx="536100" cy="536700"/>
            </a:xfrm>
            <a:prstGeom prst="rect">
              <a:avLst/>
            </a:prstGeom>
            <a:noFill/>
            <a:ln>
              <a:noFill/>
            </a:ln>
          </p:spPr>
          <p:txBody>
            <a:bodyPr spcFirstLastPara="1" wrap="square" lIns="0" tIns="0" rIns="0" bIns="0" anchor="t" anchorCtr="0">
              <a:spAutoFit/>
            </a:bodyPr>
            <a:lstStyle/>
            <a:p>
              <a:pPr marL="0" marR="0" lvl="0" indent="0" algn="ctr" rtl="0">
                <a:lnSpc>
                  <a:spcPct val="113996"/>
                </a:lnSpc>
                <a:spcBef>
                  <a:spcPts val="0"/>
                </a:spcBef>
                <a:spcAft>
                  <a:spcPts val="0"/>
                </a:spcAft>
                <a:buClr>
                  <a:srgbClr val="000000"/>
                </a:buClr>
                <a:buSzPts val="2615"/>
                <a:buFont typeface="Arial"/>
                <a:buNone/>
              </a:pPr>
              <a:r>
                <a:rPr lang="en-US" sz="2615" b="1" i="0" u="none" strike="noStrike" cap="none">
                  <a:solidFill>
                    <a:srgbClr val="FF3868"/>
                  </a:solidFill>
                  <a:latin typeface="Overpass Black"/>
                  <a:ea typeface="Overpass Black"/>
                  <a:cs typeface="Overpass Black"/>
                  <a:sym typeface="Overpass Black"/>
                </a:rPr>
                <a:t>5</a:t>
              </a:r>
              <a:endParaRPr sz="1400" b="0" i="0" u="none" strike="noStrike" cap="none">
                <a:solidFill>
                  <a:srgbClr val="000000"/>
                </a:solidFill>
                <a:latin typeface="Arial"/>
                <a:ea typeface="Arial"/>
                <a:cs typeface="Arial"/>
                <a:sym typeface="Arial"/>
              </a:endParaRPr>
            </a:p>
          </p:txBody>
        </p:sp>
        <p:sp>
          <p:nvSpPr>
            <p:cNvPr id="491" name="Google Shape;491;g303b5886d66_0_545"/>
            <p:cNvSpPr txBox="1"/>
            <p:nvPr/>
          </p:nvSpPr>
          <p:spPr>
            <a:xfrm>
              <a:off x="998109" y="3653913"/>
              <a:ext cx="2474100" cy="537900"/>
            </a:xfrm>
            <a:prstGeom prst="rect">
              <a:avLst/>
            </a:prstGeom>
            <a:noFill/>
            <a:ln>
              <a:noFill/>
            </a:ln>
          </p:spPr>
          <p:txBody>
            <a:bodyPr spcFirstLastPara="1" wrap="square" lIns="0" tIns="0" rIns="0" bIns="0" anchor="t" anchorCtr="0">
              <a:spAutoFit/>
            </a:bodyPr>
            <a:lstStyle/>
            <a:p>
              <a:pPr marL="0" marR="0" lvl="0" indent="0" algn="ctr" rtl="0">
                <a:lnSpc>
                  <a:spcPct val="114002"/>
                </a:lnSpc>
                <a:spcBef>
                  <a:spcPts val="0"/>
                </a:spcBef>
                <a:spcAft>
                  <a:spcPts val="0"/>
                </a:spcAft>
                <a:buClr>
                  <a:srgbClr val="000000"/>
                </a:buClr>
                <a:buSzPts val="2621"/>
                <a:buFont typeface="Arial"/>
                <a:buNone/>
              </a:pPr>
              <a:r>
                <a:rPr lang="en-US" sz="2621" b="1" i="0" u="none" strike="noStrike" cap="none">
                  <a:solidFill>
                    <a:srgbClr val="FF3868"/>
                  </a:solidFill>
                  <a:latin typeface="Overpass Black"/>
                  <a:ea typeface="Overpass Black"/>
                  <a:cs typeface="Overpass Black"/>
                  <a:sym typeface="Overpass Black"/>
                </a:rPr>
                <a:t>RESIST</a:t>
              </a:r>
              <a:endParaRPr sz="1400" b="0" i="0" u="none" strike="noStrike" cap="none">
                <a:solidFill>
                  <a:srgbClr val="000000"/>
                </a:solidFill>
                <a:latin typeface="Arial"/>
                <a:ea typeface="Arial"/>
                <a:cs typeface="Arial"/>
                <a:sym typeface="Arial"/>
              </a:endParaRPr>
            </a:p>
          </p:txBody>
        </p:sp>
      </p:grpSp>
      <p:grpSp>
        <p:nvGrpSpPr>
          <p:cNvPr id="492" name="Google Shape;492;g303b5886d66_0_545"/>
          <p:cNvGrpSpPr/>
          <p:nvPr/>
        </p:nvGrpSpPr>
        <p:grpSpPr>
          <a:xfrm>
            <a:off x="450926" y="8837300"/>
            <a:ext cx="4172400" cy="1122846"/>
            <a:chOff x="450926" y="8837300"/>
            <a:chExt cx="4172400" cy="1122846"/>
          </a:xfrm>
        </p:grpSpPr>
        <p:sp>
          <p:nvSpPr>
            <p:cNvPr id="493" name="Google Shape;493;g303b5886d66_0_545"/>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pic>
          <p:nvPicPr>
            <p:cNvPr id="494" name="Google Shape;494;g303b5886d66_0_545"/>
            <p:cNvPicPr preferRelativeResize="0"/>
            <p:nvPr/>
          </p:nvPicPr>
          <p:blipFill rotWithShape="1">
            <a:blip r:embed="rId4">
              <a:alphaModFix/>
            </a:blip>
            <a:srcRect/>
            <a:stretch/>
          </p:blipFill>
          <p:spPr>
            <a:xfrm>
              <a:off x="465938" y="8837300"/>
              <a:ext cx="2007000" cy="669000"/>
            </a:xfrm>
            <a:prstGeom prst="rect">
              <a:avLst/>
            </a:prstGeom>
            <a:noFill/>
            <a:ln>
              <a:noFill/>
            </a:ln>
          </p:spPr>
        </p:pic>
      </p:grpSp>
      <p:sp>
        <p:nvSpPr>
          <p:cNvPr id="495" name="Google Shape;495;g303b5886d66_0_545"/>
          <p:cNvSpPr txBox="1"/>
          <p:nvPr/>
        </p:nvSpPr>
        <p:spPr>
          <a:xfrm>
            <a:off x="4557975" y="1971750"/>
            <a:ext cx="13012200" cy="20391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787"/>
              <a:buFont typeface="Arial"/>
              <a:buNone/>
            </a:pPr>
            <a:r>
              <a:rPr lang="en-US" sz="3087" b="1" i="0" u="none" strike="noStrike" cap="none">
                <a:solidFill>
                  <a:srgbClr val="FFFFFF"/>
                </a:solidFill>
                <a:latin typeface="Arial"/>
                <a:ea typeface="Arial"/>
                <a:cs typeface="Arial"/>
                <a:sym typeface="Arial"/>
              </a:rPr>
              <a:t>Resist threats and attempts to reward silence about injustice, turning these into catalysts for more backfire. </a:t>
            </a:r>
            <a:endParaRPr sz="3087" b="1" i="0" u="none" strike="noStrike" cap="none">
              <a:solidFill>
                <a:srgbClr val="FFFFFF"/>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787"/>
              <a:buFont typeface="Arial"/>
              <a:buNone/>
            </a:pPr>
            <a:endParaRPr sz="1487" b="1" i="0" u="none" strike="noStrike" cap="none">
              <a:solidFill>
                <a:srgbClr val="FFFFFF"/>
              </a:solidFill>
              <a:latin typeface="Arial"/>
              <a:ea typeface="Arial"/>
              <a:cs typeface="Arial"/>
              <a:sym typeface="Arial"/>
            </a:endParaRPr>
          </a:p>
          <a:p>
            <a:pPr marL="0" marR="0" lvl="0" indent="0" algn="l" rtl="0">
              <a:lnSpc>
                <a:spcPct val="100000"/>
              </a:lnSpc>
              <a:spcBef>
                <a:spcPts val="1500"/>
              </a:spcBef>
              <a:spcAft>
                <a:spcPts val="1500"/>
              </a:spcAft>
              <a:buClr>
                <a:srgbClr val="000000"/>
              </a:buClr>
              <a:buSzPts val="3187"/>
              <a:buFont typeface="Arial"/>
              <a:buNone/>
            </a:pPr>
            <a:endParaRPr sz="3187" b="0" i="0" u="none" strike="noStrike" cap="none">
              <a:solidFill>
                <a:srgbClr val="FFFFFF"/>
              </a:solidFill>
              <a:latin typeface="Arial"/>
              <a:ea typeface="Arial"/>
              <a:cs typeface="Arial"/>
              <a:sym typeface="Arial"/>
            </a:endParaRPr>
          </a:p>
        </p:txBody>
      </p:sp>
      <p:pic>
        <p:nvPicPr>
          <p:cNvPr id="496" name="Google Shape;496;g303b5886d66_0_545"/>
          <p:cNvPicPr preferRelativeResize="0"/>
          <p:nvPr/>
        </p:nvPicPr>
        <p:blipFill rotWithShape="1">
          <a:blip r:embed="rId5">
            <a:alphaModFix/>
          </a:blip>
          <a:srcRect/>
          <a:stretch/>
        </p:blipFill>
        <p:spPr>
          <a:xfrm>
            <a:off x="5997825" y="3742000"/>
            <a:ext cx="7140175" cy="3570100"/>
          </a:xfrm>
          <a:prstGeom prst="rect">
            <a:avLst/>
          </a:prstGeom>
          <a:noFill/>
          <a:ln>
            <a:noFill/>
          </a:ln>
        </p:spPr>
      </p:pic>
      <p:pic>
        <p:nvPicPr>
          <p:cNvPr id="497" name="Google Shape;497;g303b5886d66_0_545"/>
          <p:cNvPicPr preferRelativeResize="0"/>
          <p:nvPr/>
        </p:nvPicPr>
        <p:blipFill rotWithShape="1">
          <a:blip r:embed="rId6">
            <a:alphaModFix/>
          </a:blip>
          <a:srcRect/>
          <a:stretch/>
        </p:blipFill>
        <p:spPr>
          <a:xfrm>
            <a:off x="679524" y="4310150"/>
            <a:ext cx="5032525" cy="3774401"/>
          </a:xfrm>
          <a:prstGeom prst="rect">
            <a:avLst/>
          </a:prstGeom>
          <a:noFill/>
          <a:ln>
            <a:noFill/>
          </a:ln>
        </p:spPr>
      </p:pic>
      <p:pic>
        <p:nvPicPr>
          <p:cNvPr id="498" name="Google Shape;498;g303b5886d66_0_545"/>
          <p:cNvPicPr preferRelativeResize="0"/>
          <p:nvPr/>
        </p:nvPicPr>
        <p:blipFill rotWithShape="1">
          <a:blip r:embed="rId7">
            <a:alphaModFix/>
          </a:blip>
          <a:srcRect/>
          <a:stretch/>
        </p:blipFill>
        <p:spPr>
          <a:xfrm>
            <a:off x="13486900" y="4521775"/>
            <a:ext cx="4559423" cy="37862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502"/>
        <p:cNvGrpSpPr/>
        <p:nvPr/>
      </p:nvGrpSpPr>
      <p:grpSpPr>
        <a:xfrm>
          <a:off x="0" y="0"/>
          <a:ext cx="0" cy="0"/>
          <a:chOff x="0" y="0"/>
          <a:chExt cx="0" cy="0"/>
        </a:xfrm>
      </p:grpSpPr>
      <p:sp>
        <p:nvSpPr>
          <p:cNvPr id="503" name="Google Shape;503;g31ffcf4974e_1_0"/>
          <p:cNvSpPr txBox="1"/>
          <p:nvPr/>
        </p:nvSpPr>
        <p:spPr>
          <a:xfrm>
            <a:off x="1644807" y="966389"/>
            <a:ext cx="14552700" cy="672600"/>
          </a:xfrm>
          <a:prstGeom prst="rect">
            <a:avLst/>
          </a:prstGeom>
          <a:noFill/>
          <a:ln>
            <a:noFill/>
          </a:ln>
        </p:spPr>
        <p:txBody>
          <a:bodyPr spcFirstLastPara="1" wrap="square" lIns="0" tIns="0" rIns="0" bIns="0" anchor="t" anchorCtr="0">
            <a:spAutoFit/>
          </a:bodyPr>
          <a:lstStyle/>
          <a:p>
            <a:pPr marL="0" marR="0" lvl="0" indent="0" algn="ctr" rtl="0">
              <a:lnSpc>
                <a:spcPct val="101991"/>
              </a:lnSpc>
              <a:spcBef>
                <a:spcPts val="0"/>
              </a:spcBef>
              <a:spcAft>
                <a:spcPts val="0"/>
              </a:spcAft>
              <a:buClr>
                <a:srgbClr val="000000"/>
              </a:buClr>
              <a:buSzPts val="4369"/>
              <a:buFont typeface="Arial"/>
              <a:buNone/>
            </a:pPr>
            <a:r>
              <a:rPr lang="en-US" sz="4369" b="1" i="0" u="none" strike="noStrike" cap="none">
                <a:solidFill>
                  <a:srgbClr val="FFFFFF"/>
                </a:solidFill>
                <a:latin typeface="Overpass Black"/>
                <a:ea typeface="Overpass Black"/>
                <a:cs typeface="Overpass Black"/>
                <a:sym typeface="Overpass Black"/>
              </a:rPr>
              <a:t>MAKING POLITICAL VIOLENCE BACKFIRE</a:t>
            </a:r>
            <a:endParaRPr sz="1400" b="0" i="0" u="none" strike="noStrike" cap="none">
              <a:solidFill>
                <a:srgbClr val="000000"/>
              </a:solidFill>
              <a:latin typeface="Arial"/>
              <a:ea typeface="Arial"/>
              <a:cs typeface="Arial"/>
              <a:sym typeface="Arial"/>
            </a:endParaRPr>
          </a:p>
        </p:txBody>
      </p:sp>
      <p:sp>
        <p:nvSpPr>
          <p:cNvPr id="504" name="Google Shape;504;g31ffcf4974e_1_0"/>
          <p:cNvSpPr txBox="1"/>
          <p:nvPr/>
        </p:nvSpPr>
        <p:spPr>
          <a:xfrm>
            <a:off x="3370744" y="441975"/>
            <a:ext cx="10736400" cy="422100"/>
          </a:xfrm>
          <a:prstGeom prst="rect">
            <a:avLst/>
          </a:prstGeom>
          <a:noFill/>
          <a:ln>
            <a:noFill/>
          </a:ln>
        </p:spPr>
        <p:txBody>
          <a:bodyPr spcFirstLastPara="1" wrap="square" lIns="0" tIns="0" rIns="0" bIns="0" anchor="t" anchorCtr="0">
            <a:spAutoFit/>
          </a:bodyPr>
          <a:lstStyle/>
          <a:p>
            <a:pPr marL="0" marR="0" lvl="0" indent="0" algn="ctr" rtl="0">
              <a:lnSpc>
                <a:spcPct val="114004"/>
              </a:lnSpc>
              <a:spcBef>
                <a:spcPts val="0"/>
              </a:spcBef>
              <a:spcAft>
                <a:spcPts val="0"/>
              </a:spcAft>
              <a:buClr>
                <a:srgbClr val="000000"/>
              </a:buClr>
              <a:buSzPts val="2742"/>
              <a:buFont typeface="Arial"/>
              <a:buNone/>
            </a:pPr>
            <a:r>
              <a:rPr lang="en-US" sz="2742" b="0" i="0" u="none" strike="noStrike" cap="none">
                <a:solidFill>
                  <a:srgbClr val="FFFFFF"/>
                </a:solidFill>
                <a:latin typeface="Overpass ExtraLight"/>
                <a:ea typeface="Overpass ExtraLight"/>
                <a:cs typeface="Overpass ExtraLight"/>
                <a:sym typeface="Overpass ExtraLight"/>
              </a:rPr>
              <a:t>RESPONDING TO TACTICS OF REPRESSION</a:t>
            </a:r>
            <a:endParaRPr sz="1400" b="0" i="0" u="none" strike="noStrike" cap="none">
              <a:solidFill>
                <a:srgbClr val="000000"/>
              </a:solidFill>
              <a:latin typeface="Arial"/>
              <a:ea typeface="Arial"/>
              <a:cs typeface="Arial"/>
              <a:sym typeface="Arial"/>
            </a:endParaRPr>
          </a:p>
        </p:txBody>
      </p:sp>
      <p:sp>
        <p:nvSpPr>
          <p:cNvPr id="505" name="Google Shape;505;g31ffcf4974e_1_0"/>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506" name="Google Shape;506;g31ffcf4974e_1_0"/>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507" name="Google Shape;507;g31ffcf4974e_1_0"/>
          <p:cNvPicPr preferRelativeResize="0"/>
          <p:nvPr/>
        </p:nvPicPr>
        <p:blipFill rotWithShape="1">
          <a:blip r:embed="rId3">
            <a:alphaModFix/>
          </a:blip>
          <a:srcRect/>
          <a:stretch/>
        </p:blipFill>
        <p:spPr>
          <a:xfrm>
            <a:off x="465938" y="8837300"/>
            <a:ext cx="2007000" cy="669000"/>
          </a:xfrm>
          <a:prstGeom prst="rect">
            <a:avLst/>
          </a:prstGeom>
          <a:noFill/>
          <a:ln>
            <a:noFill/>
          </a:ln>
        </p:spPr>
      </p:pic>
      <p:grpSp>
        <p:nvGrpSpPr>
          <p:cNvPr id="508" name="Google Shape;508;g31ffcf4974e_1_0"/>
          <p:cNvGrpSpPr/>
          <p:nvPr/>
        </p:nvGrpSpPr>
        <p:grpSpPr>
          <a:xfrm>
            <a:off x="1149610" y="2684051"/>
            <a:ext cx="8713690" cy="794974"/>
            <a:chOff x="1149610" y="2684051"/>
            <a:chExt cx="8713690" cy="794974"/>
          </a:xfrm>
        </p:grpSpPr>
        <p:grpSp>
          <p:nvGrpSpPr>
            <p:cNvPr id="509" name="Google Shape;509;g31ffcf4974e_1_0"/>
            <p:cNvGrpSpPr/>
            <p:nvPr/>
          </p:nvGrpSpPr>
          <p:grpSpPr>
            <a:xfrm>
              <a:off x="1149610" y="2684051"/>
              <a:ext cx="4499066" cy="778586"/>
              <a:chOff x="1146200" y="2684073"/>
              <a:chExt cx="2404246" cy="500248"/>
            </a:xfrm>
          </p:grpSpPr>
          <p:sp>
            <p:nvSpPr>
              <p:cNvPr id="510" name="Google Shape;510;g31ffcf4974e_1_0"/>
              <p:cNvSpPr txBox="1"/>
              <p:nvPr/>
            </p:nvSpPr>
            <p:spPr>
              <a:xfrm>
                <a:off x="1146200" y="2684821"/>
                <a:ext cx="498600" cy="4995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FFD069"/>
                    </a:solidFill>
                    <a:latin typeface="Overpass Black"/>
                    <a:ea typeface="Overpass Black"/>
                    <a:cs typeface="Overpass Black"/>
                    <a:sym typeface="Overpass Black"/>
                  </a:rPr>
                  <a:t>1</a:t>
                </a:r>
                <a:endParaRPr sz="5050" b="0" i="0" u="none" strike="noStrike" cap="none">
                  <a:solidFill>
                    <a:srgbClr val="000000"/>
                  </a:solidFill>
                  <a:latin typeface="Arial"/>
                  <a:ea typeface="Arial"/>
                  <a:cs typeface="Arial"/>
                  <a:sym typeface="Arial"/>
                </a:endParaRPr>
              </a:p>
            </p:txBody>
          </p:sp>
          <p:sp>
            <p:nvSpPr>
              <p:cNvPr id="511" name="Google Shape;511;g31ffcf4974e_1_0"/>
              <p:cNvSpPr txBox="1"/>
              <p:nvPr/>
            </p:nvSpPr>
            <p:spPr>
              <a:xfrm>
                <a:off x="1442346" y="2684073"/>
                <a:ext cx="2108100" cy="4995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FFD069"/>
                    </a:solidFill>
                    <a:latin typeface="Overpass Black"/>
                    <a:ea typeface="Overpass Black"/>
                    <a:cs typeface="Overpass Black"/>
                    <a:sym typeface="Overpass Black"/>
                  </a:rPr>
                  <a:t>  COVER UP</a:t>
                </a:r>
                <a:endParaRPr sz="3200" b="0" i="0" u="none" strike="noStrike" cap="none">
                  <a:solidFill>
                    <a:srgbClr val="000000"/>
                  </a:solidFill>
                  <a:latin typeface="Arial"/>
                  <a:ea typeface="Arial"/>
                  <a:cs typeface="Arial"/>
                  <a:sym typeface="Arial"/>
                </a:endParaRPr>
              </a:p>
            </p:txBody>
          </p:sp>
        </p:grpSp>
        <p:sp>
          <p:nvSpPr>
            <p:cNvPr id="512" name="Google Shape;512;g31ffcf4974e_1_0"/>
            <p:cNvSpPr txBox="1"/>
            <p:nvPr/>
          </p:nvSpPr>
          <p:spPr>
            <a:xfrm>
              <a:off x="5288000" y="2709525"/>
              <a:ext cx="4575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the injustice</a:t>
              </a:r>
              <a:endParaRPr sz="3800" b="0" i="0" u="none" strike="noStrike" cap="none">
                <a:solidFill>
                  <a:schemeClr val="lt1"/>
                </a:solidFill>
                <a:latin typeface="Overpass"/>
                <a:ea typeface="Overpass"/>
                <a:cs typeface="Overpass"/>
                <a:sym typeface="Overpass"/>
              </a:endParaRPr>
            </a:p>
          </p:txBody>
        </p:sp>
      </p:grpSp>
      <p:grpSp>
        <p:nvGrpSpPr>
          <p:cNvPr id="513" name="Google Shape;513;g31ffcf4974e_1_0"/>
          <p:cNvGrpSpPr/>
          <p:nvPr/>
        </p:nvGrpSpPr>
        <p:grpSpPr>
          <a:xfrm>
            <a:off x="1142301" y="3839675"/>
            <a:ext cx="8492399" cy="782126"/>
            <a:chOff x="1142301" y="3839675"/>
            <a:chExt cx="8492399" cy="782126"/>
          </a:xfrm>
        </p:grpSpPr>
        <p:grpSp>
          <p:nvGrpSpPr>
            <p:cNvPr id="514" name="Google Shape;514;g31ffcf4974e_1_0"/>
            <p:cNvGrpSpPr/>
            <p:nvPr/>
          </p:nvGrpSpPr>
          <p:grpSpPr>
            <a:xfrm>
              <a:off x="1142301" y="3843444"/>
              <a:ext cx="3992140" cy="778357"/>
              <a:chOff x="1142301" y="3428992"/>
              <a:chExt cx="2589776" cy="500101"/>
            </a:xfrm>
          </p:grpSpPr>
          <p:sp>
            <p:nvSpPr>
              <p:cNvPr id="515" name="Google Shape;515;g31ffcf4974e_1_0"/>
              <p:cNvSpPr txBox="1"/>
              <p:nvPr/>
            </p:nvSpPr>
            <p:spPr>
              <a:xfrm>
                <a:off x="1142301" y="3429593"/>
                <a:ext cx="501900" cy="499500"/>
              </a:xfrm>
              <a:prstGeom prst="rect">
                <a:avLst/>
              </a:prstGeom>
              <a:noFill/>
              <a:ln>
                <a:noFill/>
              </a:ln>
            </p:spPr>
            <p:txBody>
              <a:bodyPr spcFirstLastPara="1" wrap="square" lIns="0" tIns="0" rIns="0" bIns="0" anchor="t" anchorCtr="0">
                <a:spAutoFit/>
              </a:bodyPr>
              <a:lstStyle/>
              <a:p>
                <a:pPr marL="0" marR="0" lvl="0" indent="0" algn="ctr" rtl="0">
                  <a:lnSpc>
                    <a:spcPct val="114005"/>
                  </a:lnSpc>
                  <a:spcBef>
                    <a:spcPts val="0"/>
                  </a:spcBef>
                  <a:spcAft>
                    <a:spcPts val="0"/>
                  </a:spcAft>
                  <a:buClr>
                    <a:srgbClr val="000000"/>
                  </a:buClr>
                  <a:buSzPts val="3263"/>
                  <a:buFont typeface="Arial"/>
                  <a:buNone/>
                </a:pPr>
                <a:r>
                  <a:rPr lang="en-US" sz="5050" b="1" i="0" u="none" strike="noStrike" cap="none">
                    <a:solidFill>
                      <a:srgbClr val="7AF4F4"/>
                    </a:solidFill>
                    <a:latin typeface="Overpass Black"/>
                    <a:ea typeface="Overpass Black"/>
                    <a:cs typeface="Overpass Black"/>
                    <a:sym typeface="Overpass Black"/>
                  </a:rPr>
                  <a:t>2</a:t>
                </a:r>
                <a:endParaRPr sz="5050" b="0" i="0" u="none" strike="noStrike" cap="none">
                  <a:solidFill>
                    <a:srgbClr val="000000"/>
                  </a:solidFill>
                  <a:latin typeface="Arial"/>
                  <a:ea typeface="Arial"/>
                  <a:cs typeface="Arial"/>
                  <a:sym typeface="Arial"/>
                </a:endParaRPr>
              </a:p>
            </p:txBody>
          </p:sp>
          <p:sp>
            <p:nvSpPr>
              <p:cNvPr id="516" name="Google Shape;516;g31ffcf4974e_1_0"/>
              <p:cNvSpPr txBox="1"/>
              <p:nvPr/>
            </p:nvSpPr>
            <p:spPr>
              <a:xfrm>
                <a:off x="1426877" y="3428992"/>
                <a:ext cx="2305200" cy="499500"/>
              </a:xfrm>
              <a:prstGeom prst="rect">
                <a:avLst/>
              </a:prstGeom>
              <a:noFill/>
              <a:ln>
                <a:noFill/>
              </a:ln>
            </p:spPr>
            <p:txBody>
              <a:bodyPr spcFirstLastPara="1" wrap="square" lIns="0" tIns="0" rIns="0" bIns="0" anchor="t" anchorCtr="0">
                <a:spAutoFit/>
              </a:bodyPr>
              <a:lstStyle/>
              <a:p>
                <a:pPr marL="0" marR="0" lvl="0" indent="0" algn="l" rtl="0">
                  <a:lnSpc>
                    <a:spcPct val="114001"/>
                  </a:lnSpc>
                  <a:spcBef>
                    <a:spcPts val="0"/>
                  </a:spcBef>
                  <a:spcAft>
                    <a:spcPts val="0"/>
                  </a:spcAft>
                  <a:buClr>
                    <a:srgbClr val="000000"/>
                  </a:buClr>
                  <a:buSzPts val="3271"/>
                  <a:buFont typeface="Arial"/>
                  <a:buNone/>
                </a:pPr>
                <a:r>
                  <a:rPr lang="en-US" sz="5050" b="1" i="0" u="none" strike="noStrike" cap="none">
                    <a:solidFill>
                      <a:srgbClr val="7AF4F4"/>
                    </a:solidFill>
                    <a:latin typeface="Overpass Black"/>
                    <a:ea typeface="Overpass Black"/>
                    <a:cs typeface="Overpass Black"/>
                    <a:sym typeface="Overpass Black"/>
                  </a:rPr>
                  <a:t>   DEVALUE</a:t>
                </a:r>
                <a:endParaRPr sz="5050" b="0" i="0" u="none" strike="noStrike" cap="none">
                  <a:solidFill>
                    <a:srgbClr val="000000"/>
                  </a:solidFill>
                  <a:latin typeface="Arial"/>
                  <a:ea typeface="Arial"/>
                  <a:cs typeface="Arial"/>
                  <a:sym typeface="Arial"/>
                </a:endParaRPr>
              </a:p>
            </p:txBody>
          </p:sp>
        </p:grpSp>
        <p:sp>
          <p:nvSpPr>
            <p:cNvPr id="517" name="Google Shape;517;g31ffcf4974e_1_0"/>
            <p:cNvSpPr txBox="1"/>
            <p:nvPr/>
          </p:nvSpPr>
          <p:spPr>
            <a:xfrm>
              <a:off x="5059400" y="3839675"/>
              <a:ext cx="4575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 the target or victim</a:t>
              </a:r>
              <a:endParaRPr sz="3800" b="0" i="0" u="none" strike="noStrike" cap="none">
                <a:solidFill>
                  <a:schemeClr val="lt1"/>
                </a:solidFill>
                <a:latin typeface="Overpass"/>
                <a:ea typeface="Overpass"/>
                <a:cs typeface="Overpass"/>
                <a:sym typeface="Overpass"/>
              </a:endParaRPr>
            </a:p>
          </p:txBody>
        </p:sp>
      </p:grpSp>
      <p:grpSp>
        <p:nvGrpSpPr>
          <p:cNvPr id="518" name="Google Shape;518;g31ffcf4974e_1_0"/>
          <p:cNvGrpSpPr/>
          <p:nvPr/>
        </p:nvGrpSpPr>
        <p:grpSpPr>
          <a:xfrm>
            <a:off x="1069207" y="4986229"/>
            <a:ext cx="13537468" cy="802071"/>
            <a:chOff x="1069207" y="4986229"/>
            <a:chExt cx="13537468" cy="802071"/>
          </a:xfrm>
        </p:grpSpPr>
        <p:grpSp>
          <p:nvGrpSpPr>
            <p:cNvPr id="519" name="Google Shape;519;g31ffcf4974e_1_0"/>
            <p:cNvGrpSpPr/>
            <p:nvPr/>
          </p:nvGrpSpPr>
          <p:grpSpPr>
            <a:xfrm>
              <a:off x="1069207" y="4986229"/>
              <a:ext cx="5669551" cy="778612"/>
              <a:chOff x="1103233" y="4544238"/>
              <a:chExt cx="3029739" cy="500265"/>
            </a:xfrm>
          </p:grpSpPr>
          <p:sp>
            <p:nvSpPr>
              <p:cNvPr id="520" name="Google Shape;520;g31ffcf4974e_1_0"/>
              <p:cNvSpPr txBox="1"/>
              <p:nvPr/>
            </p:nvSpPr>
            <p:spPr>
              <a:xfrm>
                <a:off x="1103233" y="4545003"/>
                <a:ext cx="498600" cy="4995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EB5436"/>
                    </a:solidFill>
                    <a:latin typeface="Overpass Black"/>
                    <a:ea typeface="Overpass Black"/>
                    <a:cs typeface="Overpass Black"/>
                    <a:sym typeface="Overpass Black"/>
                  </a:rPr>
                  <a:t>3</a:t>
                </a:r>
                <a:endParaRPr sz="5050" b="0" i="0" u="none" strike="noStrike" cap="none">
                  <a:solidFill>
                    <a:srgbClr val="000000"/>
                  </a:solidFill>
                  <a:latin typeface="Arial"/>
                  <a:ea typeface="Arial"/>
                  <a:cs typeface="Arial"/>
                  <a:sym typeface="Arial"/>
                </a:endParaRPr>
              </a:p>
            </p:txBody>
          </p:sp>
          <p:sp>
            <p:nvSpPr>
              <p:cNvPr id="521" name="Google Shape;521;g31ffcf4974e_1_0"/>
              <p:cNvSpPr txBox="1"/>
              <p:nvPr/>
            </p:nvSpPr>
            <p:spPr>
              <a:xfrm>
                <a:off x="1533772" y="4544238"/>
                <a:ext cx="2599200" cy="4995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EB5436"/>
                    </a:solidFill>
                    <a:latin typeface="Overpass Black"/>
                    <a:ea typeface="Overpass Black"/>
                    <a:cs typeface="Overpass Black"/>
                    <a:sym typeface="Overpass Black"/>
                  </a:rPr>
                  <a:t> REINTERPRET</a:t>
                </a:r>
                <a:endParaRPr sz="5050" b="0" i="0" u="none" strike="noStrike" cap="none">
                  <a:solidFill>
                    <a:srgbClr val="000000"/>
                  </a:solidFill>
                  <a:latin typeface="Arial"/>
                  <a:ea typeface="Arial"/>
                  <a:cs typeface="Arial"/>
                  <a:sym typeface="Arial"/>
                </a:endParaRPr>
              </a:p>
            </p:txBody>
          </p:sp>
        </p:grpSp>
        <p:sp>
          <p:nvSpPr>
            <p:cNvPr id="522" name="Google Shape;522;g31ffcf4974e_1_0"/>
            <p:cNvSpPr txBox="1"/>
            <p:nvPr/>
          </p:nvSpPr>
          <p:spPr>
            <a:xfrm>
              <a:off x="6639275" y="5018800"/>
              <a:ext cx="79674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what happened in their favor</a:t>
              </a:r>
              <a:endParaRPr sz="3800" b="0" i="0" u="none" strike="noStrike" cap="none">
                <a:solidFill>
                  <a:schemeClr val="lt1"/>
                </a:solidFill>
                <a:latin typeface="Overpass"/>
                <a:ea typeface="Overpass"/>
                <a:cs typeface="Overpass"/>
                <a:sym typeface="Overpass"/>
              </a:endParaRPr>
            </a:p>
          </p:txBody>
        </p:sp>
      </p:grpSp>
      <p:grpSp>
        <p:nvGrpSpPr>
          <p:cNvPr id="523" name="Google Shape;523;g31ffcf4974e_1_0"/>
          <p:cNvGrpSpPr/>
          <p:nvPr/>
        </p:nvGrpSpPr>
        <p:grpSpPr>
          <a:xfrm>
            <a:off x="1066103" y="6197900"/>
            <a:ext cx="15125222" cy="778466"/>
            <a:chOff x="1066103" y="6197900"/>
            <a:chExt cx="15125222" cy="778466"/>
          </a:xfrm>
        </p:grpSpPr>
        <p:sp>
          <p:nvSpPr>
            <p:cNvPr id="524" name="Google Shape;524;g31ffcf4974e_1_0"/>
            <p:cNvSpPr txBox="1"/>
            <p:nvPr/>
          </p:nvSpPr>
          <p:spPr>
            <a:xfrm>
              <a:off x="1066103" y="6199066"/>
              <a:ext cx="933000" cy="7773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4AD891"/>
                  </a:solidFill>
                  <a:latin typeface="Overpass Black"/>
                  <a:ea typeface="Overpass Black"/>
                  <a:cs typeface="Overpass Black"/>
                  <a:sym typeface="Overpass Black"/>
                </a:rPr>
                <a:t>4</a:t>
              </a:r>
              <a:endParaRPr sz="5050" b="0" i="0" u="none" strike="noStrike" cap="none">
                <a:solidFill>
                  <a:srgbClr val="000000"/>
                </a:solidFill>
                <a:latin typeface="Arial"/>
                <a:ea typeface="Arial"/>
                <a:cs typeface="Arial"/>
                <a:sym typeface="Arial"/>
              </a:endParaRPr>
            </a:p>
          </p:txBody>
        </p:sp>
        <p:grpSp>
          <p:nvGrpSpPr>
            <p:cNvPr id="525" name="Google Shape;525;g31ffcf4974e_1_0"/>
            <p:cNvGrpSpPr/>
            <p:nvPr/>
          </p:nvGrpSpPr>
          <p:grpSpPr>
            <a:xfrm>
              <a:off x="1999100" y="6197900"/>
              <a:ext cx="14192225" cy="777300"/>
              <a:chOff x="1999100" y="6197900"/>
              <a:chExt cx="14192225" cy="777300"/>
            </a:xfrm>
          </p:grpSpPr>
          <p:sp>
            <p:nvSpPr>
              <p:cNvPr id="526" name="Google Shape;526;g31ffcf4974e_1_0"/>
              <p:cNvSpPr txBox="1"/>
              <p:nvPr/>
            </p:nvSpPr>
            <p:spPr>
              <a:xfrm>
                <a:off x="1999100" y="6197900"/>
                <a:ext cx="3553500" cy="7773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4AD891"/>
                    </a:solidFill>
                    <a:latin typeface="Overpass Black"/>
                    <a:ea typeface="Overpass Black"/>
                    <a:cs typeface="Overpass Black"/>
                    <a:sym typeface="Overpass Black"/>
                  </a:rPr>
                  <a:t>HIJACK</a:t>
                </a:r>
                <a:endParaRPr sz="5050" b="0" i="0" u="none" strike="noStrike" cap="none">
                  <a:solidFill>
                    <a:srgbClr val="000000"/>
                  </a:solidFill>
                  <a:latin typeface="Arial"/>
                  <a:ea typeface="Arial"/>
                  <a:cs typeface="Arial"/>
                  <a:sym typeface="Arial"/>
                </a:endParaRPr>
              </a:p>
            </p:txBody>
          </p:sp>
          <p:sp>
            <p:nvSpPr>
              <p:cNvPr id="527" name="Google Shape;527;g31ffcf4974e_1_0"/>
              <p:cNvSpPr txBox="1"/>
              <p:nvPr/>
            </p:nvSpPr>
            <p:spPr>
              <a:xfrm>
                <a:off x="4414525" y="6197925"/>
                <a:ext cx="117768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official channels to give a false sense of due process</a:t>
                </a:r>
                <a:endParaRPr sz="3800" b="0" i="0" u="none" strike="noStrike" cap="none">
                  <a:solidFill>
                    <a:schemeClr val="lt1"/>
                  </a:solidFill>
                  <a:latin typeface="Overpass"/>
                  <a:ea typeface="Overpass"/>
                  <a:cs typeface="Overpass"/>
                  <a:sym typeface="Overpass"/>
                </a:endParaRPr>
              </a:p>
            </p:txBody>
          </p:sp>
        </p:grpSp>
      </p:grpSp>
      <p:grpSp>
        <p:nvGrpSpPr>
          <p:cNvPr id="528" name="Google Shape;528;g31ffcf4974e_1_0"/>
          <p:cNvGrpSpPr/>
          <p:nvPr/>
        </p:nvGrpSpPr>
        <p:grpSpPr>
          <a:xfrm>
            <a:off x="1296350" y="7384800"/>
            <a:ext cx="15632250" cy="809418"/>
            <a:chOff x="1296350" y="7384800"/>
            <a:chExt cx="15632250" cy="809418"/>
          </a:xfrm>
        </p:grpSpPr>
        <p:sp>
          <p:nvSpPr>
            <p:cNvPr id="529" name="Google Shape;529;g31ffcf4974e_1_0"/>
            <p:cNvSpPr txBox="1"/>
            <p:nvPr/>
          </p:nvSpPr>
          <p:spPr>
            <a:xfrm flipH="1">
              <a:off x="1296350" y="7416918"/>
              <a:ext cx="498600" cy="7773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FF3868"/>
                  </a:solidFill>
                  <a:latin typeface="Overpass Black"/>
                  <a:ea typeface="Overpass Black"/>
                  <a:cs typeface="Overpass Black"/>
                  <a:sym typeface="Overpass Black"/>
                </a:rPr>
                <a:t>5</a:t>
              </a:r>
              <a:endParaRPr sz="5050" b="0" i="0" u="none" strike="noStrike" cap="none">
                <a:solidFill>
                  <a:srgbClr val="000000"/>
                </a:solidFill>
                <a:latin typeface="Arial"/>
                <a:ea typeface="Arial"/>
                <a:cs typeface="Arial"/>
                <a:sym typeface="Arial"/>
              </a:endParaRPr>
            </a:p>
          </p:txBody>
        </p:sp>
        <p:grpSp>
          <p:nvGrpSpPr>
            <p:cNvPr id="530" name="Google Shape;530;g31ffcf4974e_1_0"/>
            <p:cNvGrpSpPr/>
            <p:nvPr/>
          </p:nvGrpSpPr>
          <p:grpSpPr>
            <a:xfrm>
              <a:off x="1973300" y="7384800"/>
              <a:ext cx="14955300" cy="800775"/>
              <a:chOff x="1973300" y="7384800"/>
              <a:chExt cx="14955300" cy="800775"/>
            </a:xfrm>
          </p:grpSpPr>
          <p:sp>
            <p:nvSpPr>
              <p:cNvPr id="531" name="Google Shape;531;g31ffcf4974e_1_0"/>
              <p:cNvSpPr txBox="1"/>
              <p:nvPr/>
            </p:nvSpPr>
            <p:spPr>
              <a:xfrm>
                <a:off x="1973300" y="7408275"/>
                <a:ext cx="7813800" cy="7773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FF3868"/>
                    </a:solidFill>
                    <a:latin typeface="Overpass Black"/>
                    <a:ea typeface="Overpass Black"/>
                    <a:cs typeface="Overpass Black"/>
                    <a:sym typeface="Overpass Black"/>
                  </a:rPr>
                  <a:t>INTIMIDATE AND BRIBE</a:t>
                </a:r>
                <a:endParaRPr sz="5050" b="0" i="0" u="none" strike="noStrike" cap="none">
                  <a:solidFill>
                    <a:srgbClr val="000000"/>
                  </a:solidFill>
                  <a:latin typeface="Arial"/>
                  <a:ea typeface="Arial"/>
                  <a:cs typeface="Arial"/>
                  <a:sym typeface="Arial"/>
                </a:endParaRPr>
              </a:p>
            </p:txBody>
          </p:sp>
          <p:sp>
            <p:nvSpPr>
              <p:cNvPr id="532" name="Google Shape;532;g31ffcf4974e_1_0"/>
              <p:cNvSpPr txBox="1"/>
              <p:nvPr/>
            </p:nvSpPr>
            <p:spPr>
              <a:xfrm>
                <a:off x="9515000" y="7384800"/>
                <a:ext cx="74136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people to support their tactics</a:t>
                </a:r>
                <a:endParaRPr sz="3800" b="0" i="0" u="none" strike="noStrike" cap="none">
                  <a:solidFill>
                    <a:schemeClr val="lt1"/>
                  </a:solidFill>
                  <a:latin typeface="Overpass"/>
                  <a:ea typeface="Overpass"/>
                  <a:cs typeface="Overpass"/>
                  <a:sym typeface="Overpass"/>
                </a:endParaRPr>
              </a:p>
            </p:txBody>
          </p:sp>
        </p:grpSp>
      </p:grpSp>
      <p:grpSp>
        <p:nvGrpSpPr>
          <p:cNvPr id="533" name="Google Shape;533;g31ffcf4974e_1_0"/>
          <p:cNvGrpSpPr/>
          <p:nvPr/>
        </p:nvGrpSpPr>
        <p:grpSpPr>
          <a:xfrm>
            <a:off x="1143960" y="2667651"/>
            <a:ext cx="8485090" cy="794974"/>
            <a:chOff x="8922010" y="2684051"/>
            <a:chExt cx="8485090" cy="794974"/>
          </a:xfrm>
        </p:grpSpPr>
        <p:grpSp>
          <p:nvGrpSpPr>
            <p:cNvPr id="534" name="Google Shape;534;g31ffcf4974e_1_0"/>
            <p:cNvGrpSpPr/>
            <p:nvPr/>
          </p:nvGrpSpPr>
          <p:grpSpPr>
            <a:xfrm>
              <a:off x="8922010" y="2684051"/>
              <a:ext cx="4575265" cy="778586"/>
              <a:chOff x="1146200" y="2684073"/>
              <a:chExt cx="2444966" cy="500248"/>
            </a:xfrm>
          </p:grpSpPr>
          <p:sp>
            <p:nvSpPr>
              <p:cNvPr id="535" name="Google Shape;535;g31ffcf4974e_1_0"/>
              <p:cNvSpPr txBox="1"/>
              <p:nvPr/>
            </p:nvSpPr>
            <p:spPr>
              <a:xfrm>
                <a:off x="1146200" y="2684821"/>
                <a:ext cx="498600" cy="4995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FFD069"/>
                    </a:solidFill>
                    <a:latin typeface="Overpass Black"/>
                    <a:ea typeface="Overpass Black"/>
                    <a:cs typeface="Overpass Black"/>
                    <a:sym typeface="Overpass Black"/>
                  </a:rPr>
                  <a:t>1</a:t>
                </a:r>
                <a:endParaRPr sz="5050" b="0" i="0" u="none" strike="noStrike" cap="none">
                  <a:solidFill>
                    <a:srgbClr val="000000"/>
                  </a:solidFill>
                  <a:latin typeface="Arial"/>
                  <a:ea typeface="Arial"/>
                  <a:cs typeface="Arial"/>
                  <a:sym typeface="Arial"/>
                </a:endParaRPr>
              </a:p>
            </p:txBody>
          </p:sp>
          <p:sp>
            <p:nvSpPr>
              <p:cNvPr id="536" name="Google Shape;536;g31ffcf4974e_1_0"/>
              <p:cNvSpPr txBox="1"/>
              <p:nvPr/>
            </p:nvSpPr>
            <p:spPr>
              <a:xfrm>
                <a:off x="1483066" y="2684073"/>
                <a:ext cx="2108100" cy="4995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FFD069"/>
                    </a:solidFill>
                    <a:latin typeface="Overpass Black"/>
                    <a:ea typeface="Overpass Black"/>
                    <a:cs typeface="Overpass Black"/>
                    <a:sym typeface="Overpass Black"/>
                  </a:rPr>
                  <a:t>  REVEAL</a:t>
                </a:r>
                <a:endParaRPr sz="3200" b="0" i="0" u="none" strike="noStrike" cap="none">
                  <a:solidFill>
                    <a:srgbClr val="000000"/>
                  </a:solidFill>
                  <a:latin typeface="Arial"/>
                  <a:ea typeface="Arial"/>
                  <a:cs typeface="Arial"/>
                  <a:sym typeface="Arial"/>
                </a:endParaRPr>
              </a:p>
            </p:txBody>
          </p:sp>
        </p:grpSp>
        <p:sp>
          <p:nvSpPr>
            <p:cNvPr id="537" name="Google Shape;537;g31ffcf4974e_1_0"/>
            <p:cNvSpPr txBox="1"/>
            <p:nvPr/>
          </p:nvSpPr>
          <p:spPr>
            <a:xfrm>
              <a:off x="12831800" y="2709525"/>
              <a:ext cx="4575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Expose the injustice</a:t>
              </a:r>
              <a:endParaRPr sz="3800" b="0" i="0" u="none" strike="noStrike" cap="none">
                <a:solidFill>
                  <a:schemeClr val="lt1"/>
                </a:solidFill>
                <a:latin typeface="Overpass"/>
                <a:ea typeface="Overpass"/>
                <a:cs typeface="Overpass"/>
                <a:sym typeface="Overpass"/>
              </a:endParaRPr>
            </a:p>
          </p:txBody>
        </p:sp>
      </p:grpSp>
      <p:grpSp>
        <p:nvGrpSpPr>
          <p:cNvPr id="538" name="Google Shape;538;g31ffcf4974e_1_0"/>
          <p:cNvGrpSpPr/>
          <p:nvPr/>
        </p:nvGrpSpPr>
        <p:grpSpPr>
          <a:xfrm>
            <a:off x="1107851" y="3841563"/>
            <a:ext cx="8492399" cy="782133"/>
            <a:chOff x="1142301" y="3839675"/>
            <a:chExt cx="8492399" cy="782133"/>
          </a:xfrm>
        </p:grpSpPr>
        <p:grpSp>
          <p:nvGrpSpPr>
            <p:cNvPr id="539" name="Google Shape;539;g31ffcf4974e_1_0"/>
            <p:cNvGrpSpPr/>
            <p:nvPr/>
          </p:nvGrpSpPr>
          <p:grpSpPr>
            <a:xfrm>
              <a:off x="1142301" y="3843457"/>
              <a:ext cx="3785326" cy="778351"/>
              <a:chOff x="1142301" y="3428996"/>
              <a:chExt cx="2455612" cy="500097"/>
            </a:xfrm>
          </p:grpSpPr>
          <p:sp>
            <p:nvSpPr>
              <p:cNvPr id="540" name="Google Shape;540;g31ffcf4974e_1_0"/>
              <p:cNvSpPr txBox="1"/>
              <p:nvPr/>
            </p:nvSpPr>
            <p:spPr>
              <a:xfrm>
                <a:off x="1142301" y="3429593"/>
                <a:ext cx="501900" cy="499500"/>
              </a:xfrm>
              <a:prstGeom prst="rect">
                <a:avLst/>
              </a:prstGeom>
              <a:noFill/>
              <a:ln>
                <a:noFill/>
              </a:ln>
            </p:spPr>
            <p:txBody>
              <a:bodyPr spcFirstLastPara="1" wrap="square" lIns="0" tIns="0" rIns="0" bIns="0" anchor="t" anchorCtr="0">
                <a:spAutoFit/>
              </a:bodyPr>
              <a:lstStyle/>
              <a:p>
                <a:pPr marL="0" marR="0" lvl="0" indent="0" algn="ctr" rtl="0">
                  <a:lnSpc>
                    <a:spcPct val="114005"/>
                  </a:lnSpc>
                  <a:spcBef>
                    <a:spcPts val="0"/>
                  </a:spcBef>
                  <a:spcAft>
                    <a:spcPts val="0"/>
                  </a:spcAft>
                  <a:buClr>
                    <a:srgbClr val="000000"/>
                  </a:buClr>
                  <a:buSzPts val="3263"/>
                  <a:buFont typeface="Arial"/>
                  <a:buNone/>
                </a:pPr>
                <a:r>
                  <a:rPr lang="en-US" sz="5050" b="1" i="0" u="none" strike="noStrike" cap="none">
                    <a:solidFill>
                      <a:srgbClr val="7AF4F4"/>
                    </a:solidFill>
                    <a:latin typeface="Overpass Black"/>
                    <a:ea typeface="Overpass Black"/>
                    <a:cs typeface="Overpass Black"/>
                    <a:sym typeface="Overpass Black"/>
                  </a:rPr>
                  <a:t>2</a:t>
                </a:r>
                <a:endParaRPr sz="5050" b="0" i="0" u="none" strike="noStrike" cap="none">
                  <a:solidFill>
                    <a:srgbClr val="000000"/>
                  </a:solidFill>
                  <a:latin typeface="Arial"/>
                  <a:ea typeface="Arial"/>
                  <a:cs typeface="Arial"/>
                  <a:sym typeface="Arial"/>
                </a:endParaRPr>
              </a:p>
            </p:txBody>
          </p:sp>
          <p:sp>
            <p:nvSpPr>
              <p:cNvPr id="541" name="Google Shape;541;g31ffcf4974e_1_0"/>
              <p:cNvSpPr txBox="1"/>
              <p:nvPr/>
            </p:nvSpPr>
            <p:spPr>
              <a:xfrm>
                <a:off x="1476313" y="3428996"/>
                <a:ext cx="2121600" cy="499500"/>
              </a:xfrm>
              <a:prstGeom prst="rect">
                <a:avLst/>
              </a:prstGeom>
              <a:noFill/>
              <a:ln>
                <a:noFill/>
              </a:ln>
            </p:spPr>
            <p:txBody>
              <a:bodyPr spcFirstLastPara="1" wrap="square" lIns="0" tIns="0" rIns="0" bIns="0" anchor="t" anchorCtr="0">
                <a:spAutoFit/>
              </a:bodyPr>
              <a:lstStyle/>
              <a:p>
                <a:pPr marL="0" marR="0" lvl="0" indent="0" algn="l" rtl="0">
                  <a:lnSpc>
                    <a:spcPct val="114001"/>
                  </a:lnSpc>
                  <a:spcBef>
                    <a:spcPts val="0"/>
                  </a:spcBef>
                  <a:spcAft>
                    <a:spcPts val="0"/>
                  </a:spcAft>
                  <a:buClr>
                    <a:srgbClr val="000000"/>
                  </a:buClr>
                  <a:buSzPts val="3271"/>
                  <a:buFont typeface="Arial"/>
                  <a:buNone/>
                </a:pPr>
                <a:r>
                  <a:rPr lang="en-US" sz="5050" b="1" i="0" u="none" strike="noStrike" cap="none">
                    <a:solidFill>
                      <a:srgbClr val="7AF4F4"/>
                    </a:solidFill>
                    <a:latin typeface="Overpass Black"/>
                    <a:ea typeface="Overpass Black"/>
                    <a:cs typeface="Overpass Black"/>
                    <a:sym typeface="Overpass Black"/>
                  </a:rPr>
                  <a:t>   REDEEM</a:t>
                </a:r>
                <a:endParaRPr sz="5050" b="0" i="0" u="none" strike="noStrike" cap="none">
                  <a:solidFill>
                    <a:srgbClr val="000000"/>
                  </a:solidFill>
                  <a:latin typeface="Arial"/>
                  <a:ea typeface="Arial"/>
                  <a:cs typeface="Arial"/>
                  <a:sym typeface="Arial"/>
                </a:endParaRPr>
              </a:p>
            </p:txBody>
          </p:sp>
        </p:grpSp>
        <p:sp>
          <p:nvSpPr>
            <p:cNvPr id="542" name="Google Shape;542;g31ffcf4974e_1_0"/>
            <p:cNvSpPr txBox="1"/>
            <p:nvPr/>
          </p:nvSpPr>
          <p:spPr>
            <a:xfrm>
              <a:off x="5059400" y="3839675"/>
              <a:ext cx="4575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Validate the target</a:t>
              </a:r>
              <a:endParaRPr sz="3800" b="0" i="0" u="none" strike="noStrike" cap="none">
                <a:solidFill>
                  <a:schemeClr val="lt1"/>
                </a:solidFill>
                <a:latin typeface="Overpass"/>
                <a:ea typeface="Overpass"/>
                <a:cs typeface="Overpass"/>
                <a:sym typeface="Overpass"/>
              </a:endParaRPr>
            </a:p>
          </p:txBody>
        </p:sp>
      </p:grpSp>
      <p:grpSp>
        <p:nvGrpSpPr>
          <p:cNvPr id="543" name="Google Shape;543;g31ffcf4974e_1_0"/>
          <p:cNvGrpSpPr/>
          <p:nvPr/>
        </p:nvGrpSpPr>
        <p:grpSpPr>
          <a:xfrm>
            <a:off x="1069207" y="4986227"/>
            <a:ext cx="12623068" cy="802073"/>
            <a:chOff x="1069207" y="4986227"/>
            <a:chExt cx="12623068" cy="802073"/>
          </a:xfrm>
        </p:grpSpPr>
        <p:grpSp>
          <p:nvGrpSpPr>
            <p:cNvPr id="544" name="Google Shape;544;g31ffcf4974e_1_0"/>
            <p:cNvGrpSpPr/>
            <p:nvPr/>
          </p:nvGrpSpPr>
          <p:grpSpPr>
            <a:xfrm>
              <a:off x="1069207" y="4986227"/>
              <a:ext cx="5263931" cy="778608"/>
              <a:chOff x="1103233" y="4544241"/>
              <a:chExt cx="2812981" cy="500262"/>
            </a:xfrm>
          </p:grpSpPr>
          <p:sp>
            <p:nvSpPr>
              <p:cNvPr id="545" name="Google Shape;545;g31ffcf4974e_1_0"/>
              <p:cNvSpPr txBox="1"/>
              <p:nvPr/>
            </p:nvSpPr>
            <p:spPr>
              <a:xfrm>
                <a:off x="1103233" y="4545003"/>
                <a:ext cx="498600" cy="4995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EB5436"/>
                    </a:solidFill>
                    <a:latin typeface="Overpass Black"/>
                    <a:ea typeface="Overpass Black"/>
                    <a:cs typeface="Overpass Black"/>
                    <a:sym typeface="Overpass Black"/>
                  </a:rPr>
                  <a:t>3</a:t>
                </a:r>
                <a:endParaRPr sz="5050" b="0" i="0" u="none" strike="noStrike" cap="none">
                  <a:solidFill>
                    <a:srgbClr val="000000"/>
                  </a:solidFill>
                  <a:latin typeface="Arial"/>
                  <a:ea typeface="Arial"/>
                  <a:cs typeface="Arial"/>
                  <a:sym typeface="Arial"/>
                </a:endParaRPr>
              </a:p>
            </p:txBody>
          </p:sp>
          <p:sp>
            <p:nvSpPr>
              <p:cNvPr id="546" name="Google Shape;546;g31ffcf4974e_1_0"/>
              <p:cNvSpPr txBox="1"/>
              <p:nvPr/>
            </p:nvSpPr>
            <p:spPr>
              <a:xfrm>
                <a:off x="1615214" y="4544241"/>
                <a:ext cx="2301000" cy="4995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EB5436"/>
                    </a:solidFill>
                    <a:latin typeface="Overpass Black"/>
                    <a:ea typeface="Overpass Black"/>
                    <a:cs typeface="Overpass Black"/>
                    <a:sym typeface="Overpass Black"/>
                  </a:rPr>
                  <a:t> RE-FRAME</a:t>
                </a:r>
                <a:endParaRPr sz="5050" b="0" i="0" u="none" strike="noStrike" cap="none">
                  <a:solidFill>
                    <a:srgbClr val="000000"/>
                  </a:solidFill>
                  <a:latin typeface="Arial"/>
                  <a:ea typeface="Arial"/>
                  <a:cs typeface="Arial"/>
                  <a:sym typeface="Arial"/>
                </a:endParaRPr>
              </a:p>
            </p:txBody>
          </p:sp>
        </p:grpSp>
        <p:sp>
          <p:nvSpPr>
            <p:cNvPr id="547" name="Google Shape;547;g31ffcf4974e_1_0"/>
            <p:cNvSpPr txBox="1"/>
            <p:nvPr/>
          </p:nvSpPr>
          <p:spPr>
            <a:xfrm>
              <a:off x="5724875" y="5018800"/>
              <a:ext cx="79674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Interpret the event as an injustice</a:t>
              </a:r>
              <a:endParaRPr sz="3800" b="0" i="0" u="none" strike="noStrike" cap="none">
                <a:solidFill>
                  <a:schemeClr val="lt1"/>
                </a:solidFill>
                <a:latin typeface="Overpass"/>
                <a:ea typeface="Overpass"/>
                <a:cs typeface="Overpass"/>
                <a:sym typeface="Overpass"/>
              </a:endParaRPr>
            </a:p>
          </p:txBody>
        </p:sp>
      </p:grpSp>
      <p:grpSp>
        <p:nvGrpSpPr>
          <p:cNvPr id="548" name="Google Shape;548;g31ffcf4974e_1_0"/>
          <p:cNvGrpSpPr/>
          <p:nvPr/>
        </p:nvGrpSpPr>
        <p:grpSpPr>
          <a:xfrm>
            <a:off x="1066103" y="6197900"/>
            <a:ext cx="15338097" cy="798625"/>
            <a:chOff x="1066103" y="6197900"/>
            <a:chExt cx="15338097" cy="798625"/>
          </a:xfrm>
        </p:grpSpPr>
        <p:sp>
          <p:nvSpPr>
            <p:cNvPr id="549" name="Google Shape;549;g31ffcf4974e_1_0"/>
            <p:cNvSpPr txBox="1"/>
            <p:nvPr/>
          </p:nvSpPr>
          <p:spPr>
            <a:xfrm>
              <a:off x="1066103" y="6199066"/>
              <a:ext cx="933000" cy="7773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4AD891"/>
                  </a:solidFill>
                  <a:latin typeface="Overpass Black"/>
                  <a:ea typeface="Overpass Black"/>
                  <a:cs typeface="Overpass Black"/>
                  <a:sym typeface="Overpass Black"/>
                </a:rPr>
                <a:t>4</a:t>
              </a:r>
              <a:endParaRPr sz="5050" b="0" i="0" u="none" strike="noStrike" cap="none">
                <a:solidFill>
                  <a:srgbClr val="000000"/>
                </a:solidFill>
                <a:latin typeface="Arial"/>
                <a:ea typeface="Arial"/>
                <a:cs typeface="Arial"/>
                <a:sym typeface="Arial"/>
              </a:endParaRPr>
            </a:p>
          </p:txBody>
        </p:sp>
        <p:sp>
          <p:nvSpPr>
            <p:cNvPr id="550" name="Google Shape;550;g31ffcf4974e_1_0"/>
            <p:cNvSpPr txBox="1"/>
            <p:nvPr/>
          </p:nvSpPr>
          <p:spPr>
            <a:xfrm>
              <a:off x="1999100" y="6197900"/>
              <a:ext cx="3553500" cy="7773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4AD891"/>
                  </a:solidFill>
                  <a:latin typeface="Overpass Black"/>
                  <a:ea typeface="Overpass Black"/>
                  <a:cs typeface="Overpass Black"/>
                  <a:sym typeface="Overpass Black"/>
                </a:rPr>
                <a:t> REDIRECT</a:t>
              </a:r>
              <a:endParaRPr sz="5050" b="0" i="0" u="none" strike="noStrike" cap="none">
                <a:solidFill>
                  <a:srgbClr val="000000"/>
                </a:solidFill>
                <a:latin typeface="Arial"/>
                <a:ea typeface="Arial"/>
                <a:cs typeface="Arial"/>
                <a:sym typeface="Arial"/>
              </a:endParaRPr>
            </a:p>
          </p:txBody>
        </p:sp>
        <p:sp>
          <p:nvSpPr>
            <p:cNvPr id="551" name="Google Shape;551;g31ffcf4974e_1_0"/>
            <p:cNvSpPr txBox="1"/>
            <p:nvPr/>
          </p:nvSpPr>
          <p:spPr>
            <a:xfrm>
              <a:off x="5552600" y="6227025"/>
              <a:ext cx="108516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Mobilize support to not rely on official channels</a:t>
              </a:r>
              <a:endParaRPr sz="3800" b="0" i="0" u="none" strike="noStrike" cap="none">
                <a:solidFill>
                  <a:schemeClr val="lt1"/>
                </a:solidFill>
                <a:latin typeface="Overpass"/>
                <a:ea typeface="Overpass"/>
                <a:cs typeface="Overpass"/>
                <a:sym typeface="Overpass"/>
              </a:endParaRPr>
            </a:p>
          </p:txBody>
        </p:sp>
      </p:grpSp>
      <p:grpSp>
        <p:nvGrpSpPr>
          <p:cNvPr id="552" name="Google Shape;552;g31ffcf4974e_1_0"/>
          <p:cNvGrpSpPr/>
          <p:nvPr/>
        </p:nvGrpSpPr>
        <p:grpSpPr>
          <a:xfrm>
            <a:off x="1296350" y="7384800"/>
            <a:ext cx="10170450" cy="809418"/>
            <a:chOff x="1296350" y="7384800"/>
            <a:chExt cx="10170450" cy="809418"/>
          </a:xfrm>
        </p:grpSpPr>
        <p:sp>
          <p:nvSpPr>
            <p:cNvPr id="553" name="Google Shape;553;g31ffcf4974e_1_0"/>
            <p:cNvSpPr txBox="1"/>
            <p:nvPr/>
          </p:nvSpPr>
          <p:spPr>
            <a:xfrm flipH="1">
              <a:off x="1296350" y="7416918"/>
              <a:ext cx="498600" cy="7773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FF3868"/>
                  </a:solidFill>
                  <a:latin typeface="Overpass Black"/>
                  <a:ea typeface="Overpass Black"/>
                  <a:cs typeface="Overpass Black"/>
                  <a:sym typeface="Overpass Black"/>
                </a:rPr>
                <a:t>5</a:t>
              </a:r>
              <a:endParaRPr sz="5050" b="0" i="0" u="none" strike="noStrike" cap="none">
                <a:solidFill>
                  <a:srgbClr val="000000"/>
                </a:solidFill>
                <a:latin typeface="Arial"/>
                <a:ea typeface="Arial"/>
                <a:cs typeface="Arial"/>
                <a:sym typeface="Arial"/>
              </a:endParaRPr>
            </a:p>
          </p:txBody>
        </p:sp>
        <p:sp>
          <p:nvSpPr>
            <p:cNvPr id="554" name="Google Shape;554;g31ffcf4974e_1_0"/>
            <p:cNvSpPr txBox="1"/>
            <p:nvPr/>
          </p:nvSpPr>
          <p:spPr>
            <a:xfrm>
              <a:off x="2125703" y="7408275"/>
              <a:ext cx="3300300" cy="7773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FF3868"/>
                  </a:solidFill>
                  <a:latin typeface="Overpass Black"/>
                  <a:ea typeface="Overpass Black"/>
                  <a:cs typeface="Overpass Black"/>
                  <a:sym typeface="Overpass Black"/>
                </a:rPr>
                <a:t>RESIST</a:t>
              </a:r>
              <a:endParaRPr sz="5050" b="0" i="0" u="none" strike="noStrike" cap="none">
                <a:solidFill>
                  <a:srgbClr val="000000"/>
                </a:solidFill>
                <a:latin typeface="Arial"/>
                <a:ea typeface="Arial"/>
                <a:cs typeface="Arial"/>
                <a:sym typeface="Arial"/>
              </a:endParaRPr>
            </a:p>
          </p:txBody>
        </p:sp>
        <p:sp>
          <p:nvSpPr>
            <p:cNvPr id="555" name="Google Shape;555;g31ffcf4974e_1_0"/>
            <p:cNvSpPr txBox="1"/>
            <p:nvPr/>
          </p:nvSpPr>
          <p:spPr>
            <a:xfrm>
              <a:off x="4790600" y="7384800"/>
              <a:ext cx="66762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Resist intimidation and bribes</a:t>
              </a:r>
              <a:endParaRPr sz="3800" b="0" i="0" u="none" strike="noStrike" cap="none">
                <a:solidFill>
                  <a:schemeClr val="lt1"/>
                </a:solidFill>
                <a:latin typeface="Overpass"/>
                <a:ea typeface="Overpass"/>
                <a:cs typeface="Overpass"/>
                <a:sym typeface="Overpass"/>
              </a:endParaRPr>
            </a:p>
          </p:txBody>
        </p:sp>
      </p:grpSp>
      <p:sp>
        <p:nvSpPr>
          <p:cNvPr id="556" name="Google Shape;556;g31ffcf4974e_1_0"/>
          <p:cNvSpPr txBox="1"/>
          <p:nvPr/>
        </p:nvSpPr>
        <p:spPr>
          <a:xfrm>
            <a:off x="11332250" y="9762750"/>
            <a:ext cx="6883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US" sz="1100" b="0" i="0" u="none" strike="noStrike" cap="none">
                <a:solidFill>
                  <a:srgbClr val="FFFFFF"/>
                </a:solidFill>
                <a:latin typeface="Arial"/>
                <a:ea typeface="Arial"/>
                <a:cs typeface="Arial"/>
                <a:sym typeface="Arial"/>
              </a:rPr>
              <a:t>From: Brian Martin, </a:t>
            </a:r>
            <a:r>
              <a:rPr lang="en-US" sz="1100" b="0" i="1" u="sng" strike="noStrike" cap="none">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rPr>
              <a:t>Backfire Manual: Tactics Against Injustice</a:t>
            </a:r>
            <a:r>
              <a:rPr lang="en-US" sz="1100" b="0" i="1" u="none" strike="noStrike" cap="none">
                <a:solidFill>
                  <a:srgbClr val="FFFFFF"/>
                </a:solidFill>
                <a:latin typeface="Arial"/>
                <a:ea typeface="Arial"/>
                <a:cs typeface="Arial"/>
                <a:sym typeface="Arial"/>
              </a:rPr>
              <a:t>, </a:t>
            </a:r>
            <a:r>
              <a:rPr lang="en-US" sz="1100" b="0" i="0" u="none" strike="noStrike" cap="none">
                <a:solidFill>
                  <a:srgbClr val="FFFFFF"/>
                </a:solidFill>
                <a:latin typeface="Arial"/>
                <a:ea typeface="Arial"/>
                <a:cs typeface="Arial"/>
                <a:sym typeface="Arial"/>
              </a:rPr>
              <a:t>Sparsnäs, Sweden: Irene Publishing, 2012.</a:t>
            </a:r>
            <a:endParaRPr sz="14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508"/>
                                        </p:tgtEl>
                                        <p:attrNameLst>
                                          <p:attrName>style.visibility</p:attrName>
                                        </p:attrNameLst>
                                      </p:cBhvr>
                                      <p:to>
                                        <p:strVal val="hidden"/>
                                      </p:to>
                                    </p:set>
                                  </p:childTnLst>
                                </p:cTn>
                              </p:par>
                              <p:par>
                                <p:cTn id="7" presetID="2" presetClass="entr" presetSubtype="8" fill="hold" nodeType="withEffect">
                                  <p:stCondLst>
                                    <p:cond delay="0"/>
                                  </p:stCondLst>
                                  <p:childTnLst>
                                    <p:set>
                                      <p:cBhvr>
                                        <p:cTn id="8" dur="1" fill="hold">
                                          <p:stCondLst>
                                            <p:cond delay="0"/>
                                          </p:stCondLst>
                                        </p:cTn>
                                        <p:tgtEl>
                                          <p:spTgt spid="533"/>
                                        </p:tgtEl>
                                        <p:attrNameLst>
                                          <p:attrName>style.visibility</p:attrName>
                                        </p:attrNameLst>
                                      </p:cBhvr>
                                      <p:to>
                                        <p:strVal val="visible"/>
                                      </p:to>
                                    </p:set>
                                    <p:anim calcmode="lin" valueType="num">
                                      <p:cBhvr additive="base">
                                        <p:cTn id="9" dur="1000"/>
                                        <p:tgtEl>
                                          <p:spTgt spid="533"/>
                                        </p:tgtEl>
                                        <p:attrNameLst>
                                          <p:attrName>ppt_x</p:attrName>
                                        </p:attrNameLst>
                                      </p:cBhvr>
                                      <p:tavLst>
                                        <p:tav tm="0">
                                          <p:val>
                                            <p:strVal val="#ppt_x-1"/>
                                          </p:val>
                                        </p:tav>
                                        <p:tav tm="100000">
                                          <p:val>
                                            <p:strVal val="#ppt_x"/>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1"/>
                                          </p:stCondLst>
                                        </p:cTn>
                                        <p:tgtEl>
                                          <p:spTgt spid="513"/>
                                        </p:tgtEl>
                                        <p:attrNameLst>
                                          <p:attrName>style.visibility</p:attrName>
                                        </p:attrNameLst>
                                      </p:cBhvr>
                                      <p:to>
                                        <p:strVal val="hidden"/>
                                      </p:to>
                                    </p:set>
                                  </p:childTnLst>
                                </p:cTn>
                              </p:par>
                              <p:par>
                                <p:cTn id="14" presetID="2" presetClass="entr" presetSubtype="8" fill="hold" nodeType="withEffect">
                                  <p:stCondLst>
                                    <p:cond delay="0"/>
                                  </p:stCondLst>
                                  <p:childTnLst>
                                    <p:set>
                                      <p:cBhvr>
                                        <p:cTn id="15" dur="1" fill="hold">
                                          <p:stCondLst>
                                            <p:cond delay="0"/>
                                          </p:stCondLst>
                                        </p:cTn>
                                        <p:tgtEl>
                                          <p:spTgt spid="538"/>
                                        </p:tgtEl>
                                        <p:attrNameLst>
                                          <p:attrName>style.visibility</p:attrName>
                                        </p:attrNameLst>
                                      </p:cBhvr>
                                      <p:to>
                                        <p:strVal val="visible"/>
                                      </p:to>
                                    </p:set>
                                    <p:anim calcmode="lin" valueType="num">
                                      <p:cBhvr additive="base">
                                        <p:cTn id="16" dur="1000"/>
                                        <p:tgtEl>
                                          <p:spTgt spid="538"/>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518"/>
                                        </p:tgtEl>
                                        <p:attrNameLst>
                                          <p:attrName>style.visibility</p:attrName>
                                        </p:attrNameLst>
                                      </p:cBhvr>
                                      <p:to>
                                        <p:strVal val="hidden"/>
                                      </p:to>
                                    </p:set>
                                  </p:childTnLst>
                                </p:cTn>
                              </p:par>
                              <p:par>
                                <p:cTn id="21" presetID="2" presetClass="entr" presetSubtype="8" fill="hold" nodeType="withEffect">
                                  <p:stCondLst>
                                    <p:cond delay="0"/>
                                  </p:stCondLst>
                                  <p:childTnLst>
                                    <p:set>
                                      <p:cBhvr>
                                        <p:cTn id="22" dur="1" fill="hold">
                                          <p:stCondLst>
                                            <p:cond delay="0"/>
                                          </p:stCondLst>
                                        </p:cTn>
                                        <p:tgtEl>
                                          <p:spTgt spid="543"/>
                                        </p:tgtEl>
                                        <p:attrNameLst>
                                          <p:attrName>style.visibility</p:attrName>
                                        </p:attrNameLst>
                                      </p:cBhvr>
                                      <p:to>
                                        <p:strVal val="visible"/>
                                      </p:to>
                                    </p:set>
                                    <p:anim calcmode="lin" valueType="num">
                                      <p:cBhvr additive="base">
                                        <p:cTn id="23" dur="1000"/>
                                        <p:tgtEl>
                                          <p:spTgt spid="543"/>
                                        </p:tgtEl>
                                        <p:attrNameLst>
                                          <p:attrName>ppt_x</p:attrName>
                                        </p:attrNameLst>
                                      </p:cBhvr>
                                      <p:tavLst>
                                        <p:tav tm="0">
                                          <p:val>
                                            <p:strVal val="#ppt_x-1"/>
                                          </p:val>
                                        </p:tav>
                                        <p:tav tm="100000">
                                          <p:val>
                                            <p:strVal val="#ppt_x"/>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1"/>
                                          </p:stCondLst>
                                        </p:cTn>
                                        <p:tgtEl>
                                          <p:spTgt spid="523"/>
                                        </p:tgtEl>
                                        <p:attrNameLst>
                                          <p:attrName>style.visibility</p:attrName>
                                        </p:attrNameLst>
                                      </p:cBhvr>
                                      <p:to>
                                        <p:strVal val="hidden"/>
                                      </p:to>
                                    </p:set>
                                  </p:childTnLst>
                                </p:cTn>
                              </p:par>
                              <p:par>
                                <p:cTn id="28" presetID="2" presetClass="entr" presetSubtype="8" fill="hold" nodeType="withEffect">
                                  <p:stCondLst>
                                    <p:cond delay="0"/>
                                  </p:stCondLst>
                                  <p:childTnLst>
                                    <p:set>
                                      <p:cBhvr>
                                        <p:cTn id="29" dur="1" fill="hold">
                                          <p:stCondLst>
                                            <p:cond delay="0"/>
                                          </p:stCondLst>
                                        </p:cTn>
                                        <p:tgtEl>
                                          <p:spTgt spid="548"/>
                                        </p:tgtEl>
                                        <p:attrNameLst>
                                          <p:attrName>style.visibility</p:attrName>
                                        </p:attrNameLst>
                                      </p:cBhvr>
                                      <p:to>
                                        <p:strVal val="visible"/>
                                      </p:to>
                                    </p:set>
                                    <p:anim calcmode="lin" valueType="num">
                                      <p:cBhvr additive="base">
                                        <p:cTn id="30" dur="1000"/>
                                        <p:tgtEl>
                                          <p:spTgt spid="548"/>
                                        </p:tgtEl>
                                        <p:attrNameLst>
                                          <p:attrName>ppt_x</p:attrName>
                                        </p:attrNameLst>
                                      </p:cBhvr>
                                      <p:tavLst>
                                        <p:tav tm="0">
                                          <p:val>
                                            <p:strVal val="#ppt_x-1"/>
                                          </p:val>
                                        </p:tav>
                                        <p:tav tm="100000">
                                          <p:val>
                                            <p:strVal val="#ppt_x"/>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528"/>
                                        </p:tgtEl>
                                        <p:attrNameLst>
                                          <p:attrName>style.visibility</p:attrName>
                                        </p:attrNameLst>
                                      </p:cBhvr>
                                      <p:to>
                                        <p:strVal val="hidden"/>
                                      </p:to>
                                    </p:set>
                                  </p:childTnLst>
                                </p:cTn>
                              </p:par>
                              <p:par>
                                <p:cTn id="35" presetID="2" presetClass="entr" presetSubtype="8" fill="hold" nodeType="withEffect">
                                  <p:stCondLst>
                                    <p:cond delay="0"/>
                                  </p:stCondLst>
                                  <p:childTnLst>
                                    <p:set>
                                      <p:cBhvr>
                                        <p:cTn id="36" dur="1" fill="hold">
                                          <p:stCondLst>
                                            <p:cond delay="0"/>
                                          </p:stCondLst>
                                        </p:cTn>
                                        <p:tgtEl>
                                          <p:spTgt spid="552"/>
                                        </p:tgtEl>
                                        <p:attrNameLst>
                                          <p:attrName>style.visibility</p:attrName>
                                        </p:attrNameLst>
                                      </p:cBhvr>
                                      <p:to>
                                        <p:strVal val="visible"/>
                                      </p:to>
                                    </p:set>
                                    <p:anim calcmode="lin" valueType="num">
                                      <p:cBhvr additive="base">
                                        <p:cTn id="37" dur="1000"/>
                                        <p:tgtEl>
                                          <p:spTgt spid="55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Shape 560"/>
        <p:cNvGrpSpPr/>
        <p:nvPr/>
      </p:nvGrpSpPr>
      <p:grpSpPr>
        <a:xfrm>
          <a:off x="0" y="0"/>
          <a:ext cx="0" cy="0"/>
          <a:chOff x="0" y="0"/>
          <a:chExt cx="0" cy="0"/>
        </a:xfrm>
      </p:grpSpPr>
      <p:sp>
        <p:nvSpPr>
          <p:cNvPr id="561" name="Google Shape;561;g387845f5f11_0_1075"/>
          <p:cNvSpPr/>
          <p:nvPr/>
        </p:nvSpPr>
        <p:spPr>
          <a:xfrm>
            <a:off x="3500" y="0"/>
            <a:ext cx="19472996" cy="10287000"/>
          </a:xfrm>
          <a:custGeom>
            <a:avLst/>
            <a:gdLst/>
            <a:ahLst/>
            <a:cxnLst/>
            <a:rect l="l" t="t" r="r" b="b"/>
            <a:pathLst>
              <a:path w="18284503" h="10287000" extrusionOk="0">
                <a:moveTo>
                  <a:pt x="0" y="0"/>
                </a:moveTo>
                <a:lnTo>
                  <a:pt x="18284503" y="0"/>
                </a:lnTo>
                <a:lnTo>
                  <a:pt x="18284503" y="10287000"/>
                </a:lnTo>
                <a:lnTo>
                  <a:pt x="0" y="10287000"/>
                </a:lnTo>
                <a:lnTo>
                  <a:pt x="0" y="0"/>
                </a:lnTo>
                <a:close/>
              </a:path>
            </a:pathLst>
          </a:custGeom>
          <a:blipFill rotWithShape="1">
            <a:blip r:embed="rId3">
              <a:alphaModFix/>
            </a:blip>
            <a:stretch>
              <a:fillRect l="-2748" t="-12557" r="-2716" b="-12567"/>
            </a:stretch>
          </a:blipFill>
          <a:ln>
            <a:noFill/>
          </a:ln>
        </p:spPr>
        <p:txBody>
          <a:bodyPr/>
          <a:lstStyle/>
          <a:p>
            <a:endParaRPr lang="en-US"/>
          </a:p>
        </p:txBody>
      </p:sp>
      <p:sp>
        <p:nvSpPr>
          <p:cNvPr id="562" name="Google Shape;562;g387845f5f11_0_1075"/>
          <p:cNvSpPr/>
          <p:nvPr/>
        </p:nvSpPr>
        <p:spPr>
          <a:xfrm>
            <a:off x="10349630" y="2348630"/>
            <a:ext cx="7938370" cy="7938370"/>
          </a:xfrm>
          <a:custGeom>
            <a:avLst/>
            <a:gdLst/>
            <a:ahLst/>
            <a:cxnLst/>
            <a:rect l="l" t="t" r="r" b="b"/>
            <a:pathLst>
              <a:path w="7938370" h="7938370" extrusionOk="0">
                <a:moveTo>
                  <a:pt x="0" y="0"/>
                </a:moveTo>
                <a:lnTo>
                  <a:pt x="7938370" y="0"/>
                </a:lnTo>
                <a:lnTo>
                  <a:pt x="7938370" y="7938370"/>
                </a:lnTo>
                <a:lnTo>
                  <a:pt x="0" y="7938370"/>
                </a:lnTo>
                <a:lnTo>
                  <a:pt x="0" y="0"/>
                </a:lnTo>
                <a:close/>
              </a:path>
            </a:pathLst>
          </a:custGeom>
          <a:blipFill rotWithShape="1">
            <a:blip r:embed="rId4">
              <a:alphaModFix/>
            </a:blip>
            <a:stretch>
              <a:fillRect/>
            </a:stretch>
          </a:blipFill>
          <a:ln>
            <a:noFill/>
          </a:ln>
        </p:spPr>
        <p:txBody>
          <a:bodyPr/>
          <a:lstStyle/>
          <a:p>
            <a:endParaRPr lang="en-US"/>
          </a:p>
        </p:txBody>
      </p:sp>
      <p:sp>
        <p:nvSpPr>
          <p:cNvPr id="563" name="Google Shape;563;g387845f5f11_0_1075"/>
          <p:cNvSpPr txBox="1"/>
          <p:nvPr/>
        </p:nvSpPr>
        <p:spPr>
          <a:xfrm>
            <a:off x="4959275" y="3659225"/>
            <a:ext cx="7822200" cy="3165000"/>
          </a:xfrm>
          <a:prstGeom prst="rect">
            <a:avLst/>
          </a:prstGeom>
          <a:noFill/>
          <a:ln>
            <a:noFill/>
          </a:ln>
        </p:spPr>
        <p:txBody>
          <a:bodyPr spcFirstLastPara="1" wrap="square" lIns="0" tIns="0" rIns="0" bIns="0" anchor="t" anchorCtr="0">
            <a:spAutoFit/>
          </a:bodyPr>
          <a:lstStyle/>
          <a:p>
            <a:pPr marL="0" marR="0" lvl="0" indent="0" algn="ctr" rtl="0">
              <a:lnSpc>
                <a:spcPct val="139993"/>
              </a:lnSpc>
              <a:spcBef>
                <a:spcPts val="0"/>
              </a:spcBef>
              <a:spcAft>
                <a:spcPts val="0"/>
              </a:spcAft>
              <a:buClr>
                <a:srgbClr val="000000"/>
              </a:buClr>
              <a:buSzPts val="2968"/>
              <a:buFont typeface="Arial"/>
              <a:buNone/>
            </a:pPr>
            <a:r>
              <a:rPr lang="en-US" sz="8568" b="1" i="0" u="none" strike="noStrike" cap="none">
                <a:solidFill>
                  <a:srgbClr val="EB5436"/>
                </a:solidFill>
                <a:latin typeface="Overpass Black"/>
                <a:ea typeface="Overpass Black"/>
                <a:cs typeface="Overpass Black"/>
                <a:sym typeface="Overpass Black"/>
              </a:rPr>
              <a:t>BREAK</a:t>
            </a:r>
            <a:endParaRPr sz="8568" b="1" i="0" u="none" strike="noStrike" cap="none">
              <a:solidFill>
                <a:srgbClr val="EB5436"/>
              </a:solidFill>
              <a:latin typeface="Overpass Black"/>
              <a:ea typeface="Overpass Black"/>
              <a:cs typeface="Overpass Black"/>
              <a:sym typeface="Overpass Black"/>
            </a:endParaRPr>
          </a:p>
          <a:p>
            <a:pPr marL="0" marR="0" lvl="0" indent="0" algn="l" rtl="0">
              <a:lnSpc>
                <a:spcPct val="139993"/>
              </a:lnSpc>
              <a:spcBef>
                <a:spcPts val="0"/>
              </a:spcBef>
              <a:spcAft>
                <a:spcPts val="0"/>
              </a:spcAft>
              <a:buClr>
                <a:srgbClr val="000000"/>
              </a:buClr>
              <a:buSzPts val="2968"/>
              <a:buFont typeface="Arial"/>
              <a:buNone/>
            </a:pPr>
            <a:endParaRPr sz="8568" b="1" i="0" u="none" strike="noStrike" cap="none">
              <a:solidFill>
                <a:srgbClr val="EB5436"/>
              </a:solidFill>
              <a:latin typeface="Overpass Black"/>
              <a:ea typeface="Overpass Black"/>
              <a:cs typeface="Overpass Black"/>
              <a:sym typeface="Overpass Black"/>
            </a:endParaRPr>
          </a:p>
        </p:txBody>
      </p:sp>
      <p:grpSp>
        <p:nvGrpSpPr>
          <p:cNvPr id="564" name="Google Shape;564;g387845f5f11_0_1075"/>
          <p:cNvGrpSpPr/>
          <p:nvPr/>
        </p:nvGrpSpPr>
        <p:grpSpPr>
          <a:xfrm>
            <a:off x="450926" y="8837300"/>
            <a:ext cx="4172400" cy="1122846"/>
            <a:chOff x="450926" y="8837300"/>
            <a:chExt cx="4172400" cy="1122846"/>
          </a:xfrm>
        </p:grpSpPr>
        <p:sp>
          <p:nvSpPr>
            <p:cNvPr id="565" name="Google Shape;565;g387845f5f11_0_1075"/>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566" name="Google Shape;566;g387845f5f11_0_1075"/>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567" name="Google Shape;567;g387845f5f11_0_1075"/>
            <p:cNvPicPr preferRelativeResize="0"/>
            <p:nvPr/>
          </p:nvPicPr>
          <p:blipFill rotWithShape="1">
            <a:blip r:embed="rId5">
              <a:alphaModFix/>
            </a:blip>
            <a:srcRect/>
            <a:stretch/>
          </p:blipFill>
          <p:spPr>
            <a:xfrm>
              <a:off x="465938" y="8837300"/>
              <a:ext cx="2007000" cy="669000"/>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069"/>
        </a:solidFill>
        <a:effectLst/>
      </p:bgPr>
    </p:bg>
    <p:spTree>
      <p:nvGrpSpPr>
        <p:cNvPr id="1" name="Shape 571"/>
        <p:cNvGrpSpPr/>
        <p:nvPr/>
      </p:nvGrpSpPr>
      <p:grpSpPr>
        <a:xfrm>
          <a:off x="0" y="0"/>
          <a:ext cx="0" cy="0"/>
          <a:chOff x="0" y="0"/>
          <a:chExt cx="0" cy="0"/>
        </a:xfrm>
      </p:grpSpPr>
      <p:sp>
        <p:nvSpPr>
          <p:cNvPr id="572" name="Google Shape;572;g31996d60f47_0_82"/>
          <p:cNvSpPr/>
          <p:nvPr/>
        </p:nvSpPr>
        <p:spPr>
          <a:xfrm>
            <a:off x="0" y="0"/>
            <a:ext cx="1906524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2449" r="-5449" b="-12434"/>
            </a:stretch>
          </a:blipFill>
          <a:ln>
            <a:noFill/>
          </a:ln>
        </p:spPr>
        <p:txBody>
          <a:bodyPr/>
          <a:lstStyle/>
          <a:p>
            <a:endParaRPr lang="en-US"/>
          </a:p>
        </p:txBody>
      </p:sp>
      <p:sp>
        <p:nvSpPr>
          <p:cNvPr id="573" name="Google Shape;573;g31996d60f47_0_82"/>
          <p:cNvSpPr/>
          <p:nvPr/>
        </p:nvSpPr>
        <p:spPr>
          <a:xfrm>
            <a:off x="10349630" y="2348630"/>
            <a:ext cx="7938370" cy="7938370"/>
          </a:xfrm>
          <a:custGeom>
            <a:avLst/>
            <a:gdLst/>
            <a:ahLst/>
            <a:cxnLst/>
            <a:rect l="l" t="t" r="r" b="b"/>
            <a:pathLst>
              <a:path w="7938370" h="7938370" extrusionOk="0">
                <a:moveTo>
                  <a:pt x="0" y="0"/>
                </a:moveTo>
                <a:lnTo>
                  <a:pt x="7938370" y="0"/>
                </a:lnTo>
                <a:lnTo>
                  <a:pt x="7938370" y="7938370"/>
                </a:lnTo>
                <a:lnTo>
                  <a:pt x="0" y="7938370"/>
                </a:lnTo>
                <a:lnTo>
                  <a:pt x="0" y="0"/>
                </a:lnTo>
                <a:close/>
              </a:path>
            </a:pathLst>
          </a:custGeom>
          <a:blipFill rotWithShape="1">
            <a:blip r:embed="rId4">
              <a:alphaModFix/>
            </a:blip>
            <a:stretch>
              <a:fillRect/>
            </a:stretch>
          </a:blipFill>
          <a:ln>
            <a:noFill/>
          </a:ln>
        </p:spPr>
        <p:txBody>
          <a:bodyPr/>
          <a:lstStyle/>
          <a:p>
            <a:endParaRPr lang="en-US"/>
          </a:p>
        </p:txBody>
      </p:sp>
      <p:sp>
        <p:nvSpPr>
          <p:cNvPr id="574" name="Google Shape;574;g31996d60f47_0_82"/>
          <p:cNvSpPr/>
          <p:nvPr/>
        </p:nvSpPr>
        <p:spPr>
          <a:xfrm>
            <a:off x="2994025" y="2546350"/>
            <a:ext cx="12300000" cy="5194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75" name="Google Shape;575;g31996d60f47_0_82"/>
          <p:cNvGrpSpPr/>
          <p:nvPr/>
        </p:nvGrpSpPr>
        <p:grpSpPr>
          <a:xfrm>
            <a:off x="450926" y="8837300"/>
            <a:ext cx="4172400" cy="1122846"/>
            <a:chOff x="450926" y="8837300"/>
            <a:chExt cx="4172400" cy="1122846"/>
          </a:xfrm>
        </p:grpSpPr>
        <p:sp>
          <p:nvSpPr>
            <p:cNvPr id="576" name="Google Shape;576;g31996d60f47_0_82"/>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577" name="Google Shape;577;g31996d60f47_0_82"/>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578" name="Google Shape;578;g31996d60f47_0_82"/>
            <p:cNvPicPr preferRelativeResize="0"/>
            <p:nvPr/>
          </p:nvPicPr>
          <p:blipFill rotWithShape="1">
            <a:blip r:embed="rId5">
              <a:alphaModFix/>
            </a:blip>
            <a:srcRect/>
            <a:stretch/>
          </p:blipFill>
          <p:spPr>
            <a:xfrm>
              <a:off x="465938" y="8837300"/>
              <a:ext cx="2007000" cy="669000"/>
            </a:xfrm>
            <a:prstGeom prst="rect">
              <a:avLst/>
            </a:prstGeom>
            <a:noFill/>
            <a:ln>
              <a:noFill/>
            </a:ln>
          </p:spPr>
        </p:pic>
      </p:grpSp>
      <p:sp>
        <p:nvSpPr>
          <p:cNvPr id="579" name="Google Shape;579;g31996d60f47_0_82"/>
          <p:cNvSpPr txBox="1"/>
          <p:nvPr/>
        </p:nvSpPr>
        <p:spPr>
          <a:xfrm>
            <a:off x="4110033" y="4239470"/>
            <a:ext cx="10068000" cy="738900"/>
          </a:xfrm>
          <a:prstGeom prst="rect">
            <a:avLst/>
          </a:prstGeom>
          <a:noFill/>
          <a:ln>
            <a:noFill/>
          </a:ln>
        </p:spPr>
        <p:txBody>
          <a:bodyPr spcFirstLastPara="1" wrap="square" lIns="0" tIns="0" rIns="0" bIns="0" anchor="t" anchorCtr="0">
            <a:spAutoFit/>
          </a:bodyPr>
          <a:lstStyle/>
          <a:p>
            <a:pPr marL="0" marR="0" lvl="0" indent="0" algn="ctr" rtl="0">
              <a:lnSpc>
                <a:spcPct val="117000"/>
              </a:lnSpc>
              <a:spcBef>
                <a:spcPts val="0"/>
              </a:spcBef>
              <a:spcAft>
                <a:spcPts val="0"/>
              </a:spcAft>
              <a:buClr>
                <a:srgbClr val="000000"/>
              </a:buClr>
              <a:buSzPts val="4800"/>
              <a:buFont typeface="Arial"/>
              <a:buNone/>
            </a:pPr>
            <a:r>
              <a:rPr lang="en-US" sz="4800" b="1" i="0" u="none" strike="noStrike" cap="none">
                <a:solidFill>
                  <a:srgbClr val="00004D"/>
                </a:solidFill>
                <a:latin typeface="Overpass"/>
                <a:ea typeface="Overpass"/>
                <a:cs typeface="Overpass"/>
                <a:sym typeface="Overpass"/>
              </a:rPr>
              <a:t> EXTREMIST PV CASE STUDY</a:t>
            </a:r>
            <a:endParaRPr sz="1400" b="1" i="0" u="none" strike="noStrike" cap="none">
              <a:solidFill>
                <a:srgbClr val="000000"/>
              </a:solidFill>
              <a:latin typeface="Arial"/>
              <a:ea typeface="Arial"/>
              <a:cs typeface="Arial"/>
              <a:sym typeface="Arial"/>
            </a:endParaRPr>
          </a:p>
        </p:txBody>
      </p:sp>
      <p:sp>
        <p:nvSpPr>
          <p:cNvPr id="580" name="Google Shape;580;g31996d60f47_0_82"/>
          <p:cNvSpPr txBox="1"/>
          <p:nvPr/>
        </p:nvSpPr>
        <p:spPr>
          <a:xfrm>
            <a:off x="4154408" y="5252732"/>
            <a:ext cx="9979200" cy="9267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800"/>
              <a:buFont typeface="Arial"/>
              <a:buNone/>
            </a:pPr>
            <a:r>
              <a:rPr lang="en-US" sz="2800" b="0" i="0" u="none" strike="noStrike" cap="none">
                <a:solidFill>
                  <a:srgbClr val="00004D"/>
                </a:solidFill>
                <a:latin typeface="Overpass"/>
                <a:ea typeface="Overpass"/>
                <a:cs typeface="Overpass"/>
                <a:sym typeface="Overpass"/>
              </a:rPr>
              <a:t>When political violence originates from extremist groups and militias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584"/>
        <p:cNvGrpSpPr/>
        <p:nvPr/>
      </p:nvGrpSpPr>
      <p:grpSpPr>
        <a:xfrm>
          <a:off x="0" y="0"/>
          <a:ext cx="0" cy="0"/>
          <a:chOff x="0" y="0"/>
          <a:chExt cx="0" cy="0"/>
        </a:xfrm>
      </p:grpSpPr>
      <p:sp>
        <p:nvSpPr>
          <p:cNvPr id="585" name="Google Shape;585;g32eb539b7f8_0_4"/>
          <p:cNvSpPr txBox="1"/>
          <p:nvPr/>
        </p:nvSpPr>
        <p:spPr>
          <a:xfrm>
            <a:off x="1605757" y="400289"/>
            <a:ext cx="14552700" cy="672600"/>
          </a:xfrm>
          <a:prstGeom prst="rect">
            <a:avLst/>
          </a:prstGeom>
          <a:noFill/>
          <a:ln>
            <a:noFill/>
          </a:ln>
        </p:spPr>
        <p:txBody>
          <a:bodyPr spcFirstLastPara="1" wrap="square" lIns="0" tIns="0" rIns="0" bIns="0" anchor="t" anchorCtr="0">
            <a:spAutoFit/>
          </a:bodyPr>
          <a:lstStyle/>
          <a:p>
            <a:pPr marL="0" marR="0" lvl="0" indent="0" algn="ctr" rtl="0">
              <a:lnSpc>
                <a:spcPct val="101991"/>
              </a:lnSpc>
              <a:spcBef>
                <a:spcPts val="0"/>
              </a:spcBef>
              <a:spcAft>
                <a:spcPts val="0"/>
              </a:spcAft>
              <a:buClr>
                <a:srgbClr val="000000"/>
              </a:buClr>
              <a:buSzPts val="4369"/>
              <a:buFont typeface="Arial"/>
              <a:buNone/>
            </a:pPr>
            <a:r>
              <a:rPr lang="en-US" sz="4369" b="1" i="0" u="none" strike="noStrike" cap="none">
                <a:solidFill>
                  <a:srgbClr val="FFFFFF"/>
                </a:solidFill>
                <a:latin typeface="Overpass Black"/>
                <a:ea typeface="Overpass Black"/>
                <a:cs typeface="Overpass Black"/>
                <a:sym typeface="Overpass Black"/>
              </a:rPr>
              <a:t>LOVE LIVES HERE</a:t>
            </a:r>
            <a:endParaRPr sz="1400" b="0" i="0" u="none" strike="noStrike" cap="none">
              <a:solidFill>
                <a:srgbClr val="000000"/>
              </a:solidFill>
              <a:latin typeface="Arial"/>
              <a:ea typeface="Arial"/>
              <a:cs typeface="Arial"/>
              <a:sym typeface="Arial"/>
            </a:endParaRPr>
          </a:p>
        </p:txBody>
      </p:sp>
      <p:sp>
        <p:nvSpPr>
          <p:cNvPr id="586" name="Google Shape;586;g32eb539b7f8_0_4"/>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587" name="Google Shape;587;g32eb539b7f8_0_4"/>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588" name="Google Shape;588;g32eb539b7f8_0_4"/>
          <p:cNvPicPr preferRelativeResize="0"/>
          <p:nvPr/>
        </p:nvPicPr>
        <p:blipFill rotWithShape="1">
          <a:blip r:embed="rId3">
            <a:alphaModFix/>
          </a:blip>
          <a:srcRect/>
          <a:stretch/>
        </p:blipFill>
        <p:spPr>
          <a:xfrm>
            <a:off x="465938" y="8837300"/>
            <a:ext cx="2007000" cy="669000"/>
          </a:xfrm>
          <a:prstGeom prst="rect">
            <a:avLst/>
          </a:prstGeom>
          <a:noFill/>
          <a:ln>
            <a:noFill/>
          </a:ln>
        </p:spPr>
      </p:pic>
      <p:sp>
        <p:nvSpPr>
          <p:cNvPr id="589" name="Google Shape;589;g32eb539b7f8_0_4"/>
          <p:cNvSpPr txBox="1"/>
          <p:nvPr/>
        </p:nvSpPr>
        <p:spPr>
          <a:xfrm>
            <a:off x="809100" y="2166662"/>
            <a:ext cx="16689600" cy="626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chemeClr val="lt1"/>
                </a:solidFill>
                <a:latin typeface="Overpass"/>
                <a:ea typeface="Overpass"/>
                <a:cs typeface="Overpass"/>
                <a:sym typeface="Overpass"/>
              </a:rPr>
              <a:t>Whitefish, Montana, a town of about 8000 people, is known for its natural beauty and occasional celebrity sightings. In 2017, it received national news coverage when neo-Nazis were planning an armed march on Martin Luther King Day to promote white supremacy.</a:t>
            </a:r>
            <a:endParaRPr sz="33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chemeClr val="lt1"/>
                </a:solidFill>
                <a:latin typeface="Overpass"/>
                <a:ea typeface="Overpass"/>
                <a:cs typeface="Overpass"/>
                <a:sym typeface="Overpass"/>
              </a:rPr>
              <a:t>A community group called “Love Lives Here” took a stand. </a:t>
            </a:r>
            <a:endParaRPr sz="33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chemeClr val="lt1"/>
                </a:solidFill>
                <a:latin typeface="Overpass"/>
                <a:ea typeface="Overpass"/>
                <a:cs typeface="Overpass"/>
                <a:sym typeface="Overpass"/>
              </a:rPr>
              <a:t>As the date of the march approached, businesses that relied on tourism and had a strong interest in countering the perception of community intolerance, posted “Love Lives Here” stickers in their windows, along with images of menorahs. </a:t>
            </a:r>
            <a:endParaRPr sz="33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chemeClr val="lt1"/>
                </a:solidFill>
                <a:latin typeface="Overpass"/>
                <a:ea typeface="Overpass"/>
                <a:cs typeface="Overpass"/>
                <a:sym typeface="Overpass"/>
              </a:rPr>
              <a:t>Then, the trolling began.</a:t>
            </a:r>
            <a:br>
              <a:rPr lang="en-US" sz="3300" b="0" i="0" u="none" strike="noStrike" cap="none">
                <a:solidFill>
                  <a:schemeClr val="lt1"/>
                </a:solidFill>
                <a:latin typeface="Overpass"/>
                <a:ea typeface="Overpass"/>
                <a:cs typeface="Overpass"/>
                <a:sym typeface="Overpass"/>
              </a:rPr>
            </a:br>
            <a:endParaRPr sz="3300" b="0" i="0" u="none" strike="noStrike" cap="none">
              <a:solidFill>
                <a:schemeClr val="lt1"/>
              </a:solidFill>
              <a:latin typeface="Overpass"/>
              <a:ea typeface="Overpass"/>
              <a:cs typeface="Overpass"/>
              <a:sym typeface="Overpass"/>
            </a:endParaRPr>
          </a:p>
        </p:txBody>
      </p:sp>
      <p:sp>
        <p:nvSpPr>
          <p:cNvPr id="590" name="Google Shape;590;g32eb539b7f8_0_4"/>
          <p:cNvSpPr txBox="1"/>
          <p:nvPr/>
        </p:nvSpPr>
        <p:spPr>
          <a:xfrm>
            <a:off x="4532697" y="1290775"/>
            <a:ext cx="8698800" cy="529800"/>
          </a:xfrm>
          <a:prstGeom prst="rect">
            <a:avLst/>
          </a:prstGeom>
          <a:noFill/>
          <a:ln>
            <a:noFill/>
          </a:ln>
        </p:spPr>
        <p:txBody>
          <a:bodyPr spcFirstLastPara="1" wrap="square" lIns="0" tIns="0" rIns="0" bIns="0" anchor="t" anchorCtr="0">
            <a:spAutoFit/>
          </a:bodyPr>
          <a:lstStyle/>
          <a:p>
            <a:pPr marL="0" marR="0" lvl="0" indent="0" algn="ctr" rtl="0">
              <a:lnSpc>
                <a:spcPct val="114004"/>
              </a:lnSpc>
              <a:spcBef>
                <a:spcPts val="0"/>
              </a:spcBef>
              <a:spcAft>
                <a:spcPts val="0"/>
              </a:spcAft>
              <a:buClr>
                <a:srgbClr val="000000"/>
              </a:buClr>
              <a:buSzPts val="2742"/>
              <a:buFont typeface="Arial"/>
              <a:buNone/>
            </a:pPr>
            <a:r>
              <a:rPr lang="en-US" sz="3441" b="0" i="0" u="none" strike="noStrike" cap="none">
                <a:solidFill>
                  <a:srgbClr val="FFFFFF"/>
                </a:solidFill>
                <a:latin typeface="Overpass ExtraLight"/>
                <a:ea typeface="Overpass ExtraLight"/>
                <a:cs typeface="Overpass ExtraLight"/>
                <a:sym typeface="Overpass ExtraLight"/>
              </a:rPr>
              <a:t>WHITEFISH, MONTANA  |  2016-2017</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p:nvPr/>
        </p:nvSpPr>
        <p:spPr>
          <a:xfrm>
            <a:off x="0" y="-9534"/>
            <a:ext cx="8616101" cy="10296534"/>
          </a:xfrm>
          <a:custGeom>
            <a:avLst/>
            <a:gdLst/>
            <a:ahLst/>
            <a:cxnLst/>
            <a:rect l="l" t="t" r="r" b="b"/>
            <a:pathLst>
              <a:path w="8616101" h="10296534" extrusionOk="0">
                <a:moveTo>
                  <a:pt x="0" y="0"/>
                </a:moveTo>
                <a:lnTo>
                  <a:pt x="8616101" y="0"/>
                </a:lnTo>
                <a:lnTo>
                  <a:pt x="8616101" y="10296534"/>
                </a:lnTo>
                <a:lnTo>
                  <a:pt x="0" y="10296534"/>
                </a:lnTo>
                <a:lnTo>
                  <a:pt x="0" y="0"/>
                </a:lnTo>
                <a:close/>
              </a:path>
            </a:pathLst>
          </a:custGeom>
          <a:blipFill rotWithShape="1">
            <a:blip r:embed="rId3">
              <a:alphaModFix/>
            </a:blip>
            <a:stretch>
              <a:fillRect l="-10043" t="-11061" r="-89108"/>
            </a:stretch>
          </a:blipFill>
          <a:ln>
            <a:noFill/>
          </a:ln>
        </p:spPr>
        <p:txBody>
          <a:bodyPr/>
          <a:lstStyle/>
          <a:p>
            <a:endParaRPr lang="en-US"/>
          </a:p>
        </p:txBody>
      </p:sp>
      <p:sp>
        <p:nvSpPr>
          <p:cNvPr id="114" name="Google Shape;114;p3"/>
          <p:cNvSpPr txBox="1"/>
          <p:nvPr/>
        </p:nvSpPr>
        <p:spPr>
          <a:xfrm>
            <a:off x="967920" y="4768908"/>
            <a:ext cx="6680260" cy="137795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8000"/>
              <a:buFont typeface="Arial"/>
              <a:buNone/>
            </a:pPr>
            <a:r>
              <a:rPr lang="en-US" sz="8000" b="1" i="0" u="none" strike="noStrike" cap="none">
                <a:solidFill>
                  <a:srgbClr val="FFFFFF"/>
                </a:solidFill>
                <a:latin typeface="Poppins"/>
                <a:ea typeface="Poppins"/>
                <a:cs typeface="Poppins"/>
                <a:sym typeface="Poppins"/>
              </a:rPr>
              <a:t>AGENDA</a:t>
            </a:r>
            <a:endParaRPr sz="1400" b="0" i="0" u="none" strike="noStrike" cap="none">
              <a:solidFill>
                <a:srgbClr val="000000"/>
              </a:solidFill>
              <a:latin typeface="Arial"/>
              <a:ea typeface="Arial"/>
              <a:cs typeface="Arial"/>
              <a:sym typeface="Arial"/>
            </a:endParaRPr>
          </a:p>
        </p:txBody>
      </p:sp>
      <p:sp>
        <p:nvSpPr>
          <p:cNvPr id="115" name="Google Shape;115;p3"/>
          <p:cNvSpPr txBox="1"/>
          <p:nvPr/>
        </p:nvSpPr>
        <p:spPr>
          <a:xfrm>
            <a:off x="10207643" y="2216966"/>
            <a:ext cx="4965875" cy="34480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2100"/>
              <a:buFont typeface="Arial"/>
              <a:buNone/>
            </a:pPr>
            <a:r>
              <a:rPr lang="en-US" sz="2100" b="0" i="0" u="none" strike="noStrike" cap="none">
                <a:solidFill>
                  <a:srgbClr val="000000"/>
                </a:solidFill>
                <a:latin typeface="DM Sans"/>
                <a:ea typeface="DM Sans"/>
                <a:cs typeface="DM Sans"/>
                <a:sym typeface="DM Sans"/>
              </a:rPr>
              <a:t>PART 1</a:t>
            </a:r>
            <a:endParaRPr sz="1400" b="0" i="0" u="none" strike="noStrike" cap="none">
              <a:solidFill>
                <a:srgbClr val="000000"/>
              </a:solidFill>
              <a:latin typeface="Arial"/>
              <a:ea typeface="Arial"/>
              <a:cs typeface="Arial"/>
              <a:sym typeface="Arial"/>
            </a:endParaRPr>
          </a:p>
        </p:txBody>
      </p:sp>
      <p:sp>
        <p:nvSpPr>
          <p:cNvPr id="116" name="Google Shape;116;p3"/>
          <p:cNvSpPr txBox="1"/>
          <p:nvPr/>
        </p:nvSpPr>
        <p:spPr>
          <a:xfrm>
            <a:off x="10207651" y="2657300"/>
            <a:ext cx="6022200" cy="4311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2800"/>
              <a:buFont typeface="Arial"/>
              <a:buNone/>
            </a:pPr>
            <a:r>
              <a:rPr lang="en-US" sz="2800" b="0" i="0" u="none" strike="noStrike" cap="none">
                <a:solidFill>
                  <a:srgbClr val="000000"/>
                </a:solidFill>
                <a:latin typeface="DM Sans"/>
                <a:ea typeface="DM Sans"/>
                <a:cs typeface="DM Sans"/>
                <a:sym typeface="DM Sans"/>
              </a:rPr>
              <a:t>Political Violence - Our Landscape </a:t>
            </a:r>
            <a:endParaRPr sz="1400" b="0" i="0" u="none" strike="noStrike" cap="none">
              <a:solidFill>
                <a:srgbClr val="000000"/>
              </a:solidFill>
              <a:latin typeface="Arial"/>
              <a:ea typeface="Arial"/>
              <a:cs typeface="Arial"/>
              <a:sym typeface="Arial"/>
            </a:endParaRPr>
          </a:p>
        </p:txBody>
      </p:sp>
      <p:sp>
        <p:nvSpPr>
          <p:cNvPr id="117" name="Google Shape;117;p3"/>
          <p:cNvSpPr txBox="1"/>
          <p:nvPr/>
        </p:nvSpPr>
        <p:spPr>
          <a:xfrm>
            <a:off x="10207643" y="3869642"/>
            <a:ext cx="4965875" cy="34480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2100"/>
              <a:buFont typeface="Arial"/>
              <a:buNone/>
            </a:pPr>
            <a:r>
              <a:rPr lang="en-US" sz="2100" b="0" i="0" u="none" strike="noStrike" cap="none">
                <a:solidFill>
                  <a:srgbClr val="000000"/>
                </a:solidFill>
                <a:latin typeface="DM Sans"/>
                <a:ea typeface="DM Sans"/>
                <a:cs typeface="DM Sans"/>
                <a:sym typeface="DM Sans"/>
              </a:rPr>
              <a:t>PART 2</a:t>
            </a:r>
            <a:endParaRPr sz="1400" b="0" i="0" u="none" strike="noStrike" cap="none">
              <a:solidFill>
                <a:srgbClr val="000000"/>
              </a:solidFill>
              <a:latin typeface="Arial"/>
              <a:ea typeface="Arial"/>
              <a:cs typeface="Arial"/>
              <a:sym typeface="Arial"/>
            </a:endParaRPr>
          </a:p>
        </p:txBody>
      </p:sp>
      <p:sp>
        <p:nvSpPr>
          <p:cNvPr id="118" name="Google Shape;118;p3"/>
          <p:cNvSpPr txBox="1"/>
          <p:nvPr/>
        </p:nvSpPr>
        <p:spPr>
          <a:xfrm>
            <a:off x="10207651" y="4297950"/>
            <a:ext cx="5826900" cy="4311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2800"/>
              <a:buFont typeface="Arial"/>
              <a:buNone/>
            </a:pPr>
            <a:r>
              <a:rPr lang="en-US" sz="2800" b="0" i="0" u="none" strike="noStrike" cap="none">
                <a:solidFill>
                  <a:srgbClr val="000000"/>
                </a:solidFill>
                <a:latin typeface="DM Sans"/>
                <a:ea typeface="DM Sans"/>
                <a:cs typeface="DM Sans"/>
                <a:sym typeface="DM Sans"/>
              </a:rPr>
              <a:t>Making Political Violence Backfire</a:t>
            </a:r>
            <a:endParaRPr sz="1400" b="0" i="0" u="none" strike="noStrike" cap="none">
              <a:solidFill>
                <a:srgbClr val="000000"/>
              </a:solidFill>
              <a:latin typeface="Arial"/>
              <a:ea typeface="Arial"/>
              <a:cs typeface="Arial"/>
              <a:sym typeface="Arial"/>
            </a:endParaRPr>
          </a:p>
        </p:txBody>
      </p:sp>
      <p:sp>
        <p:nvSpPr>
          <p:cNvPr id="119" name="Google Shape;119;p3"/>
          <p:cNvSpPr txBox="1"/>
          <p:nvPr/>
        </p:nvSpPr>
        <p:spPr>
          <a:xfrm>
            <a:off x="10207643" y="5510270"/>
            <a:ext cx="4965875" cy="34480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2100"/>
              <a:buFont typeface="Arial"/>
              <a:buNone/>
            </a:pPr>
            <a:r>
              <a:rPr lang="en-US" sz="2100" b="0" i="0" u="none" strike="noStrike" cap="none">
                <a:solidFill>
                  <a:srgbClr val="000000"/>
                </a:solidFill>
                <a:latin typeface="DM Sans"/>
                <a:ea typeface="DM Sans"/>
                <a:cs typeface="DM Sans"/>
                <a:sym typeface="DM Sans"/>
              </a:rPr>
              <a:t>PART 3</a:t>
            </a:r>
            <a:endParaRPr sz="1400" b="0" i="0" u="none" strike="noStrike" cap="none">
              <a:solidFill>
                <a:srgbClr val="000000"/>
              </a:solidFill>
              <a:latin typeface="Arial"/>
              <a:ea typeface="Arial"/>
              <a:cs typeface="Arial"/>
              <a:sym typeface="Arial"/>
            </a:endParaRPr>
          </a:p>
        </p:txBody>
      </p:sp>
      <p:sp>
        <p:nvSpPr>
          <p:cNvPr id="120" name="Google Shape;120;p3"/>
          <p:cNvSpPr txBox="1"/>
          <p:nvPr/>
        </p:nvSpPr>
        <p:spPr>
          <a:xfrm>
            <a:off x="10207643" y="5938568"/>
            <a:ext cx="4965900" cy="4311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2800"/>
              <a:buFont typeface="Arial"/>
              <a:buNone/>
            </a:pPr>
            <a:r>
              <a:rPr lang="en-US" sz="2800" b="0" i="0" u="none" strike="noStrike" cap="none">
                <a:solidFill>
                  <a:srgbClr val="000000"/>
                </a:solidFill>
                <a:latin typeface="DM Sans"/>
                <a:ea typeface="DM Sans"/>
                <a:cs typeface="DM Sans"/>
                <a:sym typeface="DM Sans"/>
              </a:rPr>
              <a:t>Applying Backfire Strategies</a:t>
            </a:r>
            <a:endParaRPr sz="1400" b="0" i="0" u="none" strike="noStrike" cap="none">
              <a:solidFill>
                <a:srgbClr val="000000"/>
              </a:solidFill>
              <a:latin typeface="Arial"/>
              <a:ea typeface="Arial"/>
              <a:cs typeface="Arial"/>
              <a:sym typeface="Arial"/>
            </a:endParaRPr>
          </a:p>
        </p:txBody>
      </p:sp>
      <p:sp>
        <p:nvSpPr>
          <p:cNvPr id="121" name="Google Shape;121;p3"/>
          <p:cNvSpPr txBox="1"/>
          <p:nvPr/>
        </p:nvSpPr>
        <p:spPr>
          <a:xfrm>
            <a:off x="10207643" y="7150898"/>
            <a:ext cx="4965875" cy="34480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2100"/>
              <a:buFont typeface="Arial"/>
              <a:buNone/>
            </a:pPr>
            <a:r>
              <a:rPr lang="en-US" sz="2100" b="0" i="0" u="none" strike="noStrike" cap="none">
                <a:solidFill>
                  <a:srgbClr val="000000"/>
                </a:solidFill>
                <a:latin typeface="DM Sans"/>
                <a:ea typeface="DM Sans"/>
                <a:cs typeface="DM Sans"/>
                <a:sym typeface="DM Sans"/>
              </a:rPr>
              <a:t>PART 4</a:t>
            </a:r>
            <a:endParaRPr sz="1400" b="0" i="0" u="none" strike="noStrike" cap="none">
              <a:solidFill>
                <a:srgbClr val="000000"/>
              </a:solidFill>
              <a:latin typeface="Arial"/>
              <a:ea typeface="Arial"/>
              <a:cs typeface="Arial"/>
              <a:sym typeface="Arial"/>
            </a:endParaRPr>
          </a:p>
        </p:txBody>
      </p:sp>
      <p:sp>
        <p:nvSpPr>
          <p:cNvPr id="122" name="Google Shape;122;p3"/>
          <p:cNvSpPr txBox="1"/>
          <p:nvPr/>
        </p:nvSpPr>
        <p:spPr>
          <a:xfrm>
            <a:off x="10207643" y="7591244"/>
            <a:ext cx="4965900" cy="4311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2800"/>
              <a:buFont typeface="Arial"/>
              <a:buNone/>
            </a:pPr>
            <a:r>
              <a:rPr lang="en-US" sz="2800" b="0" i="0" u="none" strike="noStrike" cap="none">
                <a:solidFill>
                  <a:srgbClr val="000000"/>
                </a:solidFill>
                <a:latin typeface="DM Sans"/>
                <a:ea typeface="DM Sans"/>
                <a:cs typeface="DM Sans"/>
                <a:sym typeface="DM Sans"/>
              </a:rPr>
              <a:t>Wrap-Up and Next Steps</a:t>
            </a:r>
            <a:endParaRPr sz="1400" b="0" i="0" u="none" strike="noStrike" cap="none">
              <a:solidFill>
                <a:srgbClr val="000000"/>
              </a:solidFill>
              <a:latin typeface="Arial"/>
              <a:ea typeface="Arial"/>
              <a:cs typeface="Arial"/>
              <a:sym typeface="Arial"/>
            </a:endParaRPr>
          </a:p>
        </p:txBody>
      </p:sp>
      <p:cxnSp>
        <p:nvCxnSpPr>
          <p:cNvPr id="123" name="Google Shape;123;p3"/>
          <p:cNvCxnSpPr/>
          <p:nvPr/>
        </p:nvCxnSpPr>
        <p:spPr>
          <a:xfrm>
            <a:off x="10207643" y="3484018"/>
            <a:ext cx="6706750" cy="0"/>
          </a:xfrm>
          <a:prstGeom prst="straightConnector1">
            <a:avLst/>
          </a:prstGeom>
          <a:noFill/>
          <a:ln w="57150" cap="flat" cmpd="sng">
            <a:solidFill>
              <a:srgbClr val="EB5436"/>
            </a:solidFill>
            <a:prstDash val="solid"/>
            <a:round/>
            <a:headEnd type="none" w="sm" len="sm"/>
            <a:tailEnd type="none" w="sm" len="sm"/>
          </a:ln>
        </p:spPr>
      </p:cxnSp>
      <p:cxnSp>
        <p:nvCxnSpPr>
          <p:cNvPr id="124" name="Google Shape;124;p3"/>
          <p:cNvCxnSpPr/>
          <p:nvPr/>
        </p:nvCxnSpPr>
        <p:spPr>
          <a:xfrm>
            <a:off x="10207643" y="5100638"/>
            <a:ext cx="6706750" cy="0"/>
          </a:xfrm>
          <a:prstGeom prst="straightConnector1">
            <a:avLst/>
          </a:prstGeom>
          <a:noFill/>
          <a:ln w="57150" cap="flat" cmpd="sng">
            <a:solidFill>
              <a:srgbClr val="EB5436"/>
            </a:solidFill>
            <a:prstDash val="solid"/>
            <a:round/>
            <a:headEnd type="none" w="sm" len="sm"/>
            <a:tailEnd type="none" w="sm" len="sm"/>
          </a:ln>
        </p:spPr>
      </p:cxnSp>
      <p:cxnSp>
        <p:nvCxnSpPr>
          <p:cNvPr id="125" name="Google Shape;125;p3"/>
          <p:cNvCxnSpPr/>
          <p:nvPr/>
        </p:nvCxnSpPr>
        <p:spPr>
          <a:xfrm>
            <a:off x="10207643" y="6754460"/>
            <a:ext cx="6706750" cy="0"/>
          </a:xfrm>
          <a:prstGeom prst="straightConnector1">
            <a:avLst/>
          </a:prstGeom>
          <a:noFill/>
          <a:ln w="57150" cap="flat" cmpd="sng">
            <a:solidFill>
              <a:srgbClr val="EB5436"/>
            </a:solidFill>
            <a:prstDash val="solid"/>
            <a:round/>
            <a:headEnd type="none" w="sm" len="sm"/>
            <a:tailEnd type="none" w="sm" len="sm"/>
          </a:ln>
        </p:spPr>
      </p:cxnSp>
      <p:sp>
        <p:nvSpPr>
          <p:cNvPr id="126" name="Google Shape;126;p3"/>
          <p:cNvSpPr/>
          <p:nvPr/>
        </p:nvSpPr>
        <p:spPr>
          <a:xfrm rot="-5400000">
            <a:off x="4260425" y="5674408"/>
            <a:ext cx="95250" cy="1524000"/>
          </a:xfrm>
          <a:prstGeom prst="rect">
            <a:avLst/>
          </a:prstGeom>
          <a:solidFill>
            <a:srgbClr val="EB54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3"/>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128" name="Google Shape;128;p3"/>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129" name="Google Shape;129;p3"/>
          <p:cNvPicPr preferRelativeResize="0"/>
          <p:nvPr/>
        </p:nvPicPr>
        <p:blipFill rotWithShape="1">
          <a:blip r:embed="rId4">
            <a:alphaModFix/>
          </a:blip>
          <a:srcRect/>
          <a:stretch/>
        </p:blipFill>
        <p:spPr>
          <a:xfrm>
            <a:off x="465938" y="8837300"/>
            <a:ext cx="2007000" cy="669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594"/>
        <p:cNvGrpSpPr/>
        <p:nvPr/>
      </p:nvGrpSpPr>
      <p:grpSpPr>
        <a:xfrm>
          <a:off x="0" y="0"/>
          <a:ext cx="0" cy="0"/>
          <a:chOff x="0" y="0"/>
          <a:chExt cx="0" cy="0"/>
        </a:xfrm>
      </p:grpSpPr>
      <p:sp>
        <p:nvSpPr>
          <p:cNvPr id="595" name="Google Shape;595;g32eb539b7f8_0_88"/>
          <p:cNvSpPr txBox="1"/>
          <p:nvPr/>
        </p:nvSpPr>
        <p:spPr>
          <a:xfrm>
            <a:off x="1605757" y="400289"/>
            <a:ext cx="14552700" cy="672600"/>
          </a:xfrm>
          <a:prstGeom prst="rect">
            <a:avLst/>
          </a:prstGeom>
          <a:noFill/>
          <a:ln>
            <a:noFill/>
          </a:ln>
        </p:spPr>
        <p:txBody>
          <a:bodyPr spcFirstLastPara="1" wrap="square" lIns="0" tIns="0" rIns="0" bIns="0" anchor="t" anchorCtr="0">
            <a:spAutoFit/>
          </a:bodyPr>
          <a:lstStyle/>
          <a:p>
            <a:pPr marL="0" marR="0" lvl="0" indent="0" algn="ctr" rtl="0">
              <a:lnSpc>
                <a:spcPct val="101991"/>
              </a:lnSpc>
              <a:spcBef>
                <a:spcPts val="0"/>
              </a:spcBef>
              <a:spcAft>
                <a:spcPts val="0"/>
              </a:spcAft>
              <a:buClr>
                <a:srgbClr val="000000"/>
              </a:buClr>
              <a:buSzPts val="4369"/>
              <a:buFont typeface="Arial"/>
              <a:buNone/>
            </a:pPr>
            <a:r>
              <a:rPr lang="en-US" sz="4369" b="1" i="0" u="none" strike="noStrike" cap="none">
                <a:solidFill>
                  <a:srgbClr val="FFFFFF"/>
                </a:solidFill>
                <a:latin typeface="Overpass Black"/>
                <a:ea typeface="Overpass Black"/>
                <a:cs typeface="Overpass Black"/>
                <a:sym typeface="Overpass Black"/>
              </a:rPr>
              <a:t>LOVE LIVES HERE</a:t>
            </a:r>
            <a:endParaRPr sz="1400" b="0" i="0" u="none" strike="noStrike" cap="none">
              <a:solidFill>
                <a:srgbClr val="000000"/>
              </a:solidFill>
              <a:latin typeface="Arial"/>
              <a:ea typeface="Arial"/>
              <a:cs typeface="Arial"/>
              <a:sym typeface="Arial"/>
            </a:endParaRPr>
          </a:p>
        </p:txBody>
      </p:sp>
      <p:sp>
        <p:nvSpPr>
          <p:cNvPr id="596" name="Google Shape;596;g32eb539b7f8_0_88"/>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597" name="Google Shape;597;g32eb539b7f8_0_88"/>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598" name="Google Shape;598;g32eb539b7f8_0_88"/>
          <p:cNvPicPr preferRelativeResize="0"/>
          <p:nvPr/>
        </p:nvPicPr>
        <p:blipFill rotWithShape="1">
          <a:blip r:embed="rId3">
            <a:alphaModFix/>
          </a:blip>
          <a:srcRect/>
          <a:stretch/>
        </p:blipFill>
        <p:spPr>
          <a:xfrm>
            <a:off x="465938" y="8837300"/>
            <a:ext cx="2007000" cy="669000"/>
          </a:xfrm>
          <a:prstGeom prst="rect">
            <a:avLst/>
          </a:prstGeom>
          <a:noFill/>
          <a:ln>
            <a:noFill/>
          </a:ln>
        </p:spPr>
      </p:pic>
      <p:sp>
        <p:nvSpPr>
          <p:cNvPr id="599" name="Google Shape;599;g32eb539b7f8_0_88"/>
          <p:cNvSpPr txBox="1"/>
          <p:nvPr/>
        </p:nvSpPr>
        <p:spPr>
          <a:xfrm>
            <a:off x="799200" y="1901800"/>
            <a:ext cx="17011800" cy="684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US" sz="3100" b="0" i="0" u="none" strike="noStrike" cap="none">
                <a:solidFill>
                  <a:schemeClr val="lt1"/>
                </a:solidFill>
                <a:latin typeface="Overpass"/>
                <a:ea typeface="Overpass"/>
                <a:cs typeface="Overpass"/>
                <a:sym typeface="Overpass"/>
              </a:rPr>
              <a:t>The neo-Nazis posted negative reviews online about these businesses to try to intimidate the owners and other community members.</a:t>
            </a:r>
            <a:endParaRPr sz="31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rgbClr val="000000"/>
              </a:buClr>
              <a:buSzPts val="3100"/>
              <a:buFont typeface="Arial"/>
              <a:buNone/>
            </a:pPr>
            <a:endParaRPr sz="31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chemeClr val="dk1"/>
              </a:buClr>
              <a:buSzPts val="1100"/>
              <a:buFont typeface="Arial"/>
              <a:buNone/>
            </a:pPr>
            <a:r>
              <a:rPr lang="en-US" sz="3300" b="0" i="0" u="none" strike="noStrike" cap="none">
                <a:solidFill>
                  <a:schemeClr val="lt1"/>
                </a:solidFill>
                <a:latin typeface="Overpass"/>
                <a:ea typeface="Overpass"/>
                <a:cs typeface="Overpass"/>
                <a:sym typeface="Overpass"/>
              </a:rPr>
              <a:t>But the Love Lives Here campaign also had a digital strategy. The community responded by flooding the internet with positive reviews and patronizing the businesses – an example of what civil resistance scholars call a reverse boycott. </a:t>
            </a:r>
            <a:endParaRPr sz="33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chemeClr val="dk1"/>
              </a:buClr>
              <a:buSzPts val="1100"/>
              <a:buFont typeface="Arial"/>
              <a:buNone/>
            </a:pPr>
            <a:endParaRPr sz="33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chemeClr val="lt1"/>
                </a:solidFill>
                <a:latin typeface="Overpass"/>
                <a:ea typeface="Overpass"/>
                <a:cs typeface="Overpass"/>
                <a:sym typeface="Overpass"/>
              </a:rPr>
              <a:t>A week before the scheduled neo-Nazi march, hundreds of families showed up to a ‘Love Not Hate’ rally that emphasized tolerance and a welcoming spirit. They created a ‘matzo ball soup brigade’ and wore blue wigs to “troll the trolls.”</a:t>
            </a:r>
            <a:endParaRPr sz="33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chemeClr val="lt1"/>
              </a:solidFill>
              <a:latin typeface="Overpass"/>
              <a:ea typeface="Overpass"/>
              <a:cs typeface="Overpass"/>
              <a:sym typeface="Overpass"/>
            </a:endParaRPr>
          </a:p>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chemeClr val="lt1"/>
                </a:solidFill>
                <a:latin typeface="Overpass"/>
                <a:ea typeface="Overpass"/>
                <a:cs typeface="Overpass"/>
                <a:sym typeface="Overpass"/>
              </a:rPr>
              <a:t>With all of this collective action, government officials were able to resist the pressure to allow the parade and instead denied the march their permit.</a:t>
            </a:r>
            <a:endParaRPr sz="2700" b="0" i="0" u="none" strike="noStrike" cap="none">
              <a:solidFill>
                <a:schemeClr val="lt1"/>
              </a:solidFill>
              <a:latin typeface="Overpass"/>
              <a:ea typeface="Overpass"/>
              <a:cs typeface="Overpass"/>
              <a:sym typeface="Overpass"/>
            </a:endParaRPr>
          </a:p>
        </p:txBody>
      </p:sp>
      <p:sp>
        <p:nvSpPr>
          <p:cNvPr id="600" name="Google Shape;600;g32eb539b7f8_0_88"/>
          <p:cNvSpPr txBox="1"/>
          <p:nvPr/>
        </p:nvSpPr>
        <p:spPr>
          <a:xfrm>
            <a:off x="4532697" y="1290775"/>
            <a:ext cx="8698800" cy="529800"/>
          </a:xfrm>
          <a:prstGeom prst="rect">
            <a:avLst/>
          </a:prstGeom>
          <a:noFill/>
          <a:ln>
            <a:noFill/>
          </a:ln>
        </p:spPr>
        <p:txBody>
          <a:bodyPr spcFirstLastPara="1" wrap="square" lIns="0" tIns="0" rIns="0" bIns="0" anchor="t" anchorCtr="0">
            <a:spAutoFit/>
          </a:bodyPr>
          <a:lstStyle/>
          <a:p>
            <a:pPr marL="0" marR="0" lvl="0" indent="0" algn="ctr" rtl="0">
              <a:lnSpc>
                <a:spcPct val="114004"/>
              </a:lnSpc>
              <a:spcBef>
                <a:spcPts val="0"/>
              </a:spcBef>
              <a:spcAft>
                <a:spcPts val="0"/>
              </a:spcAft>
              <a:buClr>
                <a:srgbClr val="000000"/>
              </a:buClr>
              <a:buSzPts val="2742"/>
              <a:buFont typeface="Arial"/>
              <a:buNone/>
            </a:pPr>
            <a:r>
              <a:rPr lang="en-US" sz="3441" b="0" i="0" u="none" strike="noStrike" cap="none">
                <a:solidFill>
                  <a:srgbClr val="FFFFFF"/>
                </a:solidFill>
                <a:latin typeface="Overpass ExtraLight"/>
                <a:ea typeface="Overpass ExtraLight"/>
                <a:cs typeface="Overpass ExtraLight"/>
                <a:sym typeface="Overpass ExtraLight"/>
              </a:rPr>
              <a:t>WHITEFISH, MONTANA  |  2016-2017</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B5436"/>
        </a:solidFill>
        <a:effectLst/>
      </p:bgPr>
    </p:bg>
    <p:spTree>
      <p:nvGrpSpPr>
        <p:cNvPr id="1" name="Shape 604"/>
        <p:cNvGrpSpPr/>
        <p:nvPr/>
      </p:nvGrpSpPr>
      <p:grpSpPr>
        <a:xfrm>
          <a:off x="0" y="0"/>
          <a:ext cx="0" cy="0"/>
          <a:chOff x="0" y="0"/>
          <a:chExt cx="0" cy="0"/>
        </a:xfrm>
      </p:grpSpPr>
      <p:sp>
        <p:nvSpPr>
          <p:cNvPr id="605" name="Google Shape;605;g31c63d7fd63_0_559"/>
          <p:cNvSpPr/>
          <p:nvPr/>
        </p:nvSpPr>
        <p:spPr>
          <a:xfrm>
            <a:off x="0" y="0"/>
            <a:ext cx="189280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89000"/>
            </a:blip>
            <a:stretch>
              <a:fillRect t="-13016" r="-5458" b="-13023"/>
            </a:stretch>
          </a:blipFill>
          <a:ln>
            <a:noFill/>
          </a:ln>
        </p:spPr>
        <p:txBody>
          <a:bodyPr/>
          <a:lstStyle/>
          <a:p>
            <a:endParaRPr lang="en-US"/>
          </a:p>
        </p:txBody>
      </p:sp>
      <p:sp>
        <p:nvSpPr>
          <p:cNvPr id="606" name="Google Shape;606;g31c63d7fd63_0_559"/>
          <p:cNvSpPr/>
          <p:nvPr/>
        </p:nvSpPr>
        <p:spPr>
          <a:xfrm>
            <a:off x="451025" y="2689550"/>
            <a:ext cx="3332700" cy="576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g31c63d7fd63_0_559"/>
          <p:cNvSpPr/>
          <p:nvPr/>
        </p:nvSpPr>
        <p:spPr>
          <a:xfrm>
            <a:off x="4148174" y="2663550"/>
            <a:ext cx="3114900" cy="576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g31c63d7fd63_0_559"/>
          <p:cNvSpPr/>
          <p:nvPr/>
        </p:nvSpPr>
        <p:spPr>
          <a:xfrm>
            <a:off x="7678125" y="2689550"/>
            <a:ext cx="3205500" cy="576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g31c63d7fd63_0_559"/>
          <p:cNvSpPr txBox="1"/>
          <p:nvPr/>
        </p:nvSpPr>
        <p:spPr>
          <a:xfrm>
            <a:off x="912450" y="817750"/>
            <a:ext cx="16780500" cy="877500"/>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Clr>
                <a:srgbClr val="000000"/>
              </a:buClr>
              <a:buSzPts val="5700"/>
              <a:buFont typeface="Arial"/>
              <a:buNone/>
            </a:pPr>
            <a:r>
              <a:rPr lang="en-US" sz="5700" b="1" i="0" u="none" strike="noStrike" cap="none">
                <a:solidFill>
                  <a:srgbClr val="FFFFFF"/>
                </a:solidFill>
                <a:latin typeface="Overpass Black"/>
                <a:ea typeface="Overpass Black"/>
                <a:cs typeface="Overpass Black"/>
                <a:sym typeface="Overpass Black"/>
              </a:rPr>
              <a:t>TURNING POLITICAL VIOLENCE ON ITS HEAD  </a:t>
            </a:r>
            <a:endParaRPr sz="1400" b="0" i="0" u="none" strike="noStrike" cap="none">
              <a:solidFill>
                <a:srgbClr val="000000"/>
              </a:solidFill>
              <a:latin typeface="Arial"/>
              <a:ea typeface="Arial"/>
              <a:cs typeface="Arial"/>
              <a:sym typeface="Arial"/>
            </a:endParaRPr>
          </a:p>
        </p:txBody>
      </p:sp>
      <p:sp>
        <p:nvSpPr>
          <p:cNvPr id="610" name="Google Shape;610;g31c63d7fd63_0_559"/>
          <p:cNvSpPr/>
          <p:nvPr/>
        </p:nvSpPr>
        <p:spPr>
          <a:xfrm rot="-5400000">
            <a:off x="9102392" y="1337554"/>
            <a:ext cx="95100" cy="1524000"/>
          </a:xfrm>
          <a:prstGeom prst="rect">
            <a:avLst/>
          </a:prstGeom>
          <a:solidFill>
            <a:srgbClr val="3634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1" name="Google Shape;611;g31c63d7fd63_0_559"/>
          <p:cNvGrpSpPr/>
          <p:nvPr/>
        </p:nvGrpSpPr>
        <p:grpSpPr>
          <a:xfrm>
            <a:off x="785649" y="3027000"/>
            <a:ext cx="2500838" cy="1422735"/>
            <a:chOff x="-130524" y="-28575"/>
            <a:chExt cx="4283724" cy="1896980"/>
          </a:xfrm>
        </p:grpSpPr>
        <p:sp>
          <p:nvSpPr>
            <p:cNvPr id="612" name="Google Shape;612;g31c63d7fd63_0_559"/>
            <p:cNvSpPr txBox="1"/>
            <p:nvPr/>
          </p:nvSpPr>
          <p:spPr>
            <a:xfrm>
              <a:off x="0" y="1581005"/>
              <a:ext cx="4153200" cy="287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950"/>
                <a:buFont typeface="Arial"/>
                <a:buNone/>
              </a:pPr>
              <a:endParaRPr sz="1400" b="0" i="0" u="none" strike="noStrike" cap="none">
                <a:solidFill>
                  <a:srgbClr val="000000"/>
                </a:solidFill>
                <a:latin typeface="Arial"/>
                <a:ea typeface="Arial"/>
                <a:cs typeface="Arial"/>
                <a:sym typeface="Arial"/>
              </a:endParaRPr>
            </a:p>
          </p:txBody>
        </p:sp>
        <p:sp>
          <p:nvSpPr>
            <p:cNvPr id="613" name="Google Shape;613;g31c63d7fd63_0_559"/>
            <p:cNvSpPr txBox="1"/>
            <p:nvPr/>
          </p:nvSpPr>
          <p:spPr>
            <a:xfrm>
              <a:off x="-130524" y="-28575"/>
              <a:ext cx="4141800" cy="1723800"/>
            </a:xfrm>
            <a:prstGeom prst="rect">
              <a:avLst/>
            </a:prstGeom>
            <a:noFill/>
            <a:ln>
              <a:noFill/>
            </a:ln>
          </p:spPr>
          <p:txBody>
            <a:bodyPr spcFirstLastPara="1" wrap="square" lIns="0" tIns="0" rIns="0" bIns="0" anchor="t" anchorCtr="0">
              <a:spAutoFit/>
            </a:bodyPr>
            <a:lstStyle/>
            <a:p>
              <a:pPr marL="457200" marR="0" lvl="0" indent="-317500" algn="l" rtl="0">
                <a:lnSpc>
                  <a:spcPct val="100000"/>
                </a:lnSpc>
                <a:spcBef>
                  <a:spcPts val="0"/>
                </a:spcBef>
                <a:spcAft>
                  <a:spcPts val="0"/>
                </a:spcAft>
                <a:buClr>
                  <a:srgbClr val="00004D"/>
                </a:buClr>
                <a:buSzPts val="1400"/>
                <a:buFont typeface="Overpass"/>
                <a:buChar char="●"/>
              </a:pP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endParaRPr sz="1400" b="0" i="0" u="none" strike="noStrike" cap="none">
                <a:solidFill>
                  <a:srgbClr val="00004D"/>
                </a:solidFill>
                <a:latin typeface="Overpass"/>
                <a:ea typeface="Overpass"/>
                <a:cs typeface="Overpass"/>
                <a:sym typeface="Overpass"/>
              </a:endParaRPr>
            </a:p>
          </p:txBody>
        </p:sp>
      </p:grpSp>
      <p:sp>
        <p:nvSpPr>
          <p:cNvPr id="614" name="Google Shape;614;g31c63d7fd63_0_559"/>
          <p:cNvSpPr txBox="1"/>
          <p:nvPr/>
        </p:nvSpPr>
        <p:spPr>
          <a:xfrm>
            <a:off x="9637931" y="4439724"/>
            <a:ext cx="31149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950"/>
              <a:buFont typeface="Arial"/>
              <a:buNone/>
            </a:pPr>
            <a:endParaRPr sz="1400" b="0" i="0" u="none" strike="noStrike" cap="none">
              <a:solidFill>
                <a:srgbClr val="000000"/>
              </a:solidFill>
              <a:latin typeface="Arial"/>
              <a:ea typeface="Arial"/>
              <a:cs typeface="Arial"/>
              <a:sym typeface="Arial"/>
            </a:endParaRPr>
          </a:p>
        </p:txBody>
      </p:sp>
      <p:grpSp>
        <p:nvGrpSpPr>
          <p:cNvPr id="615" name="Google Shape;615;g31c63d7fd63_0_559"/>
          <p:cNvGrpSpPr/>
          <p:nvPr/>
        </p:nvGrpSpPr>
        <p:grpSpPr>
          <a:xfrm>
            <a:off x="450926" y="8837300"/>
            <a:ext cx="4172400" cy="1122846"/>
            <a:chOff x="450926" y="8837300"/>
            <a:chExt cx="4172400" cy="1122846"/>
          </a:xfrm>
        </p:grpSpPr>
        <p:sp>
          <p:nvSpPr>
            <p:cNvPr id="616" name="Google Shape;616;g31c63d7fd63_0_559"/>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617" name="Google Shape;617;g31c63d7fd63_0_559"/>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618" name="Google Shape;618;g31c63d7fd63_0_559"/>
            <p:cNvPicPr preferRelativeResize="0"/>
            <p:nvPr/>
          </p:nvPicPr>
          <p:blipFill rotWithShape="1">
            <a:blip r:embed="rId4">
              <a:alphaModFix/>
            </a:blip>
            <a:srcRect/>
            <a:stretch/>
          </p:blipFill>
          <p:spPr>
            <a:xfrm>
              <a:off x="465938" y="8837300"/>
              <a:ext cx="2007000" cy="669000"/>
            </a:xfrm>
            <a:prstGeom prst="rect">
              <a:avLst/>
            </a:prstGeom>
            <a:noFill/>
            <a:ln>
              <a:noFill/>
            </a:ln>
          </p:spPr>
        </p:pic>
      </p:grpSp>
      <p:sp>
        <p:nvSpPr>
          <p:cNvPr id="619" name="Google Shape;619;g31c63d7fd63_0_559"/>
          <p:cNvSpPr txBox="1"/>
          <p:nvPr/>
        </p:nvSpPr>
        <p:spPr>
          <a:xfrm>
            <a:off x="5130402" y="4449725"/>
            <a:ext cx="19629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950"/>
              <a:buFont typeface="Arial"/>
              <a:buNone/>
            </a:pPr>
            <a:endParaRPr sz="1400" b="0" i="0" u="none" strike="noStrike" cap="none">
              <a:solidFill>
                <a:srgbClr val="000000"/>
              </a:solidFill>
              <a:latin typeface="Arial"/>
              <a:ea typeface="Arial"/>
              <a:cs typeface="Arial"/>
              <a:sym typeface="Arial"/>
            </a:endParaRPr>
          </a:p>
        </p:txBody>
      </p:sp>
      <p:sp>
        <p:nvSpPr>
          <p:cNvPr id="620" name="Google Shape;620;g31c63d7fd63_0_559"/>
          <p:cNvSpPr txBox="1"/>
          <p:nvPr/>
        </p:nvSpPr>
        <p:spPr>
          <a:xfrm>
            <a:off x="13735706" y="3342584"/>
            <a:ext cx="3106500" cy="2670600"/>
          </a:xfrm>
          <a:prstGeom prst="rect">
            <a:avLst/>
          </a:prstGeom>
          <a:noFill/>
          <a:ln>
            <a:noFill/>
          </a:ln>
        </p:spPr>
        <p:txBody>
          <a:bodyPr spcFirstLastPara="1" wrap="square" lIns="0" tIns="0" rIns="0" bIns="0" anchor="t" anchorCtr="0">
            <a:spAutoFit/>
          </a:bodyPr>
          <a:lstStyle/>
          <a:p>
            <a:pPr marL="457200" marR="0" lvl="0" indent="-412750" algn="l" rtl="0">
              <a:lnSpc>
                <a:spcPct val="100000"/>
              </a:lnSpc>
              <a:spcBef>
                <a:spcPts val="0"/>
              </a:spcBef>
              <a:spcAft>
                <a:spcPts val="0"/>
              </a:spcAft>
              <a:buClr>
                <a:srgbClr val="00004D"/>
              </a:buClr>
              <a:buSzPts val="2900"/>
              <a:buFont typeface="Overpass"/>
              <a:buChar char="●"/>
            </a:pPr>
            <a:endParaRPr sz="2900" b="0" i="0" u="none" strike="noStrike" cap="none">
              <a:solidFill>
                <a:srgbClr val="00004D"/>
              </a:solidFill>
              <a:latin typeface="Overpass"/>
              <a:ea typeface="Overpass"/>
              <a:cs typeface="Overpass"/>
              <a:sym typeface="Overpass"/>
            </a:endParaRPr>
          </a:p>
          <a:p>
            <a:pPr marL="457200" marR="0" lvl="0" indent="-412750" algn="l" rtl="0">
              <a:lnSpc>
                <a:spcPct val="100000"/>
              </a:lnSpc>
              <a:spcBef>
                <a:spcPts val="0"/>
              </a:spcBef>
              <a:spcAft>
                <a:spcPts val="0"/>
              </a:spcAft>
              <a:buClr>
                <a:srgbClr val="00004D"/>
              </a:buClr>
              <a:buSzPts val="2900"/>
              <a:buFont typeface="Overpass"/>
              <a:buChar char="●"/>
            </a:pPr>
            <a:r>
              <a:rPr lang="en-US" sz="2900" b="0" i="0" u="none" strike="noStrike" cap="none">
                <a:solidFill>
                  <a:srgbClr val="00004D"/>
                </a:solidFill>
                <a:latin typeface="Overpass"/>
                <a:ea typeface="Overpass"/>
                <a:cs typeface="Overpass"/>
                <a:sym typeface="Overpass"/>
              </a:rPr>
              <a:t> </a:t>
            </a:r>
            <a:endParaRPr sz="2900" b="0" i="0" u="none" strike="noStrike" cap="none">
              <a:solidFill>
                <a:srgbClr val="00004D"/>
              </a:solidFill>
              <a:latin typeface="Overpass"/>
              <a:ea typeface="Overpass"/>
              <a:cs typeface="Overpass"/>
              <a:sym typeface="Overpass"/>
            </a:endParaRPr>
          </a:p>
          <a:p>
            <a:pPr marL="457200" marR="0" lvl="0" indent="-412750" algn="l" rtl="0">
              <a:lnSpc>
                <a:spcPct val="100000"/>
              </a:lnSpc>
              <a:spcBef>
                <a:spcPts val="0"/>
              </a:spcBef>
              <a:spcAft>
                <a:spcPts val="0"/>
              </a:spcAft>
              <a:buClr>
                <a:srgbClr val="00004D"/>
              </a:buClr>
              <a:buSzPts val="2900"/>
              <a:buFont typeface="Overpass"/>
              <a:buChar char="●"/>
            </a:pPr>
            <a:r>
              <a:rPr lang="en-US" sz="2900" b="0" i="0" u="none" strike="noStrike" cap="none">
                <a:solidFill>
                  <a:srgbClr val="00004D"/>
                </a:solidFill>
                <a:latin typeface="Overpass"/>
                <a:ea typeface="Overpass"/>
                <a:cs typeface="Overpass"/>
                <a:sym typeface="Overpass"/>
              </a:rPr>
              <a:t> </a:t>
            </a:r>
            <a:endParaRPr sz="2900" b="0" i="0" u="none" strike="noStrike" cap="none">
              <a:solidFill>
                <a:srgbClr val="00004D"/>
              </a:solidFill>
              <a:latin typeface="Overpass"/>
              <a:ea typeface="Overpass"/>
              <a:cs typeface="Overpass"/>
              <a:sym typeface="Overpass"/>
            </a:endParaRPr>
          </a:p>
          <a:p>
            <a:pPr marL="457200" marR="0" lvl="0" indent="-412750" algn="l" rtl="0">
              <a:lnSpc>
                <a:spcPct val="100000"/>
              </a:lnSpc>
              <a:spcBef>
                <a:spcPts val="0"/>
              </a:spcBef>
              <a:spcAft>
                <a:spcPts val="0"/>
              </a:spcAft>
              <a:buClr>
                <a:srgbClr val="00004D"/>
              </a:buClr>
              <a:buSzPts val="2900"/>
              <a:buFont typeface="Overpass"/>
              <a:buChar char="●"/>
            </a:pPr>
            <a:r>
              <a:rPr lang="en-US" sz="2900" b="0" i="0" u="none" strike="noStrike" cap="none">
                <a:solidFill>
                  <a:srgbClr val="00004D"/>
                </a:solidFill>
                <a:latin typeface="Overpass"/>
                <a:ea typeface="Overpass"/>
                <a:cs typeface="Overpass"/>
                <a:sym typeface="Overpass"/>
              </a:rPr>
              <a:t> </a:t>
            </a:r>
            <a:endParaRPr sz="2900" b="0" i="0" u="none" strike="noStrike" cap="none">
              <a:solidFill>
                <a:srgbClr val="00004D"/>
              </a:solidFill>
              <a:latin typeface="Overpass"/>
              <a:ea typeface="Overpass"/>
              <a:cs typeface="Overpass"/>
              <a:sym typeface="Overpass"/>
            </a:endParaRPr>
          </a:p>
          <a:p>
            <a:pPr marL="457200" marR="0" lvl="0" indent="-412750" algn="l" rtl="0">
              <a:lnSpc>
                <a:spcPct val="100000"/>
              </a:lnSpc>
              <a:spcBef>
                <a:spcPts val="0"/>
              </a:spcBef>
              <a:spcAft>
                <a:spcPts val="0"/>
              </a:spcAft>
              <a:buClr>
                <a:srgbClr val="00004D"/>
              </a:buClr>
              <a:buSzPts val="2900"/>
              <a:buFont typeface="Overpass"/>
              <a:buChar char="●"/>
            </a:pPr>
            <a:r>
              <a:rPr lang="en-US" sz="2900" b="0" i="0" u="none" strike="noStrike" cap="none">
                <a:solidFill>
                  <a:srgbClr val="00004D"/>
                </a:solidFill>
                <a:latin typeface="Overpass"/>
                <a:ea typeface="Overpass"/>
                <a:cs typeface="Overpass"/>
                <a:sym typeface="Overpass"/>
              </a:rPr>
              <a:t> </a:t>
            </a:r>
            <a:endParaRPr sz="2900" b="0" i="0" u="none" strike="noStrike" cap="none">
              <a:solidFill>
                <a:srgbClr val="00004D"/>
              </a:solidFill>
              <a:latin typeface="Overpass"/>
              <a:ea typeface="Overpass"/>
              <a:cs typeface="Overpass"/>
              <a:sym typeface="Overpass"/>
            </a:endParaRPr>
          </a:p>
          <a:p>
            <a:pPr marL="0" marR="0" lvl="0" indent="0" algn="ctr" rtl="0">
              <a:lnSpc>
                <a:spcPct val="100000"/>
              </a:lnSpc>
              <a:spcBef>
                <a:spcPts val="0"/>
              </a:spcBef>
              <a:spcAft>
                <a:spcPts val="0"/>
              </a:spcAft>
              <a:buClr>
                <a:srgbClr val="000000"/>
              </a:buClr>
              <a:buSzPts val="2900"/>
              <a:buFont typeface="Arial"/>
              <a:buNone/>
            </a:pPr>
            <a:endParaRPr sz="2850" b="0" i="0" u="none" strike="noStrike" cap="none">
              <a:solidFill>
                <a:srgbClr val="00004D"/>
              </a:solidFill>
              <a:latin typeface="Overpass"/>
              <a:ea typeface="Overpass"/>
              <a:cs typeface="Overpass"/>
              <a:sym typeface="Overpass"/>
            </a:endParaRPr>
          </a:p>
        </p:txBody>
      </p:sp>
      <p:sp>
        <p:nvSpPr>
          <p:cNvPr id="621" name="Google Shape;621;g31c63d7fd63_0_559"/>
          <p:cNvSpPr txBox="1"/>
          <p:nvPr/>
        </p:nvSpPr>
        <p:spPr>
          <a:xfrm>
            <a:off x="451031" y="1695246"/>
            <a:ext cx="465600" cy="97950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Clr>
                <a:srgbClr val="000000"/>
              </a:buClr>
              <a:buSzPts val="6363"/>
              <a:buFont typeface="Arial"/>
              <a:buNone/>
            </a:pPr>
            <a:r>
              <a:rPr lang="en-US" sz="6363" b="1" i="0" u="none" strike="noStrike" cap="none">
                <a:solidFill>
                  <a:srgbClr val="FFD069"/>
                </a:solidFill>
                <a:latin typeface="Overpass Black"/>
                <a:ea typeface="Overpass Black"/>
                <a:cs typeface="Overpass Black"/>
                <a:sym typeface="Overpass Black"/>
              </a:rPr>
              <a:t>1</a:t>
            </a:r>
            <a:endParaRPr sz="1400" b="0" i="0" u="none" strike="noStrike" cap="none">
              <a:solidFill>
                <a:srgbClr val="000000"/>
              </a:solidFill>
              <a:latin typeface="Arial"/>
              <a:ea typeface="Arial"/>
              <a:cs typeface="Arial"/>
              <a:sym typeface="Arial"/>
            </a:endParaRPr>
          </a:p>
        </p:txBody>
      </p:sp>
      <p:grpSp>
        <p:nvGrpSpPr>
          <p:cNvPr id="622" name="Google Shape;622;g31c63d7fd63_0_559"/>
          <p:cNvGrpSpPr/>
          <p:nvPr/>
        </p:nvGrpSpPr>
        <p:grpSpPr>
          <a:xfrm>
            <a:off x="863804" y="1888573"/>
            <a:ext cx="2424623" cy="607647"/>
            <a:chOff x="0" y="-75769"/>
            <a:chExt cx="3232831" cy="810196"/>
          </a:xfrm>
        </p:grpSpPr>
        <p:grpSp>
          <p:nvGrpSpPr>
            <p:cNvPr id="623" name="Google Shape;623;g31c63d7fd63_0_559"/>
            <p:cNvGrpSpPr/>
            <p:nvPr/>
          </p:nvGrpSpPr>
          <p:grpSpPr>
            <a:xfrm>
              <a:off x="0" y="-75769"/>
              <a:ext cx="3232831" cy="810196"/>
              <a:chOff x="0" y="-19050"/>
              <a:chExt cx="812800" cy="203700"/>
            </a:xfrm>
          </p:grpSpPr>
          <p:sp>
            <p:nvSpPr>
              <p:cNvPr id="624" name="Google Shape;624;g31c63d7fd63_0_559"/>
              <p:cNvSpPr/>
              <p:nvPr/>
            </p:nvSpPr>
            <p:spPr>
              <a:xfrm>
                <a:off x="0" y="0"/>
                <a:ext cx="812800" cy="184529"/>
              </a:xfrm>
              <a:custGeom>
                <a:avLst/>
                <a:gdLst/>
                <a:ahLst/>
                <a:cxnLst/>
                <a:rect l="l" t="t" r="r" b="b"/>
                <a:pathLst>
                  <a:path w="812800" h="184529" extrusionOk="0">
                    <a:moveTo>
                      <a:pt x="77002" y="0"/>
                    </a:moveTo>
                    <a:lnTo>
                      <a:pt x="735798" y="0"/>
                    </a:lnTo>
                    <a:cubicBezTo>
                      <a:pt x="756220" y="0"/>
                      <a:pt x="775806" y="8113"/>
                      <a:pt x="790247" y="22553"/>
                    </a:cubicBezTo>
                    <a:cubicBezTo>
                      <a:pt x="804687" y="36994"/>
                      <a:pt x="812800" y="56580"/>
                      <a:pt x="812800" y="77002"/>
                    </a:cubicBezTo>
                    <a:lnTo>
                      <a:pt x="812800" y="107526"/>
                    </a:lnTo>
                    <a:cubicBezTo>
                      <a:pt x="812800" y="127949"/>
                      <a:pt x="804687" y="147534"/>
                      <a:pt x="790247" y="161975"/>
                    </a:cubicBezTo>
                    <a:cubicBezTo>
                      <a:pt x="775806" y="176416"/>
                      <a:pt x="756220" y="184529"/>
                      <a:pt x="735798" y="184529"/>
                    </a:cubicBezTo>
                    <a:lnTo>
                      <a:pt x="77002" y="184529"/>
                    </a:lnTo>
                    <a:cubicBezTo>
                      <a:pt x="56580" y="184529"/>
                      <a:pt x="36994" y="176416"/>
                      <a:pt x="22553" y="161975"/>
                    </a:cubicBezTo>
                    <a:cubicBezTo>
                      <a:pt x="8113" y="147534"/>
                      <a:pt x="0" y="127949"/>
                      <a:pt x="0" y="107526"/>
                    </a:cubicBezTo>
                    <a:lnTo>
                      <a:pt x="0" y="77002"/>
                    </a:lnTo>
                    <a:cubicBezTo>
                      <a:pt x="0" y="56580"/>
                      <a:pt x="8113" y="36994"/>
                      <a:pt x="22553" y="22553"/>
                    </a:cubicBezTo>
                    <a:cubicBezTo>
                      <a:pt x="36994" y="8113"/>
                      <a:pt x="56580" y="0"/>
                      <a:pt x="77002" y="0"/>
                    </a:cubicBezTo>
                    <a:close/>
                  </a:path>
                </a:pathLst>
              </a:custGeom>
              <a:solidFill>
                <a:srgbClr val="FFD0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g31c63d7fd63_0_559"/>
              <p:cNvSpPr txBox="1"/>
              <p:nvPr/>
            </p:nvSpPr>
            <p:spPr>
              <a:xfrm>
                <a:off x="0" y="-19050"/>
                <a:ext cx="812700" cy="203700"/>
              </a:xfrm>
              <a:prstGeom prst="rect">
                <a:avLst/>
              </a:prstGeom>
              <a:noFill/>
              <a:ln>
                <a:noFill/>
              </a:ln>
            </p:spPr>
            <p:txBody>
              <a:bodyPr spcFirstLastPara="1" wrap="square" lIns="32650" tIns="32650" rIns="32650" bIns="32650" anchor="ctr" anchorCtr="0">
                <a:noAutofit/>
              </a:bodyPr>
              <a:lstStyle/>
              <a:p>
                <a:pPr marL="0" marR="0" lvl="0" indent="0" algn="ctr" rtl="0">
                  <a:lnSpc>
                    <a:spcPct val="57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26" name="Google Shape;626;g31c63d7fd63_0_559"/>
            <p:cNvSpPr txBox="1"/>
            <p:nvPr/>
          </p:nvSpPr>
          <p:spPr>
            <a:xfrm>
              <a:off x="308707" y="120367"/>
              <a:ext cx="2624400" cy="452400"/>
            </a:xfrm>
            <a:prstGeom prst="rect">
              <a:avLst/>
            </a:prstGeom>
            <a:noFill/>
            <a:ln>
              <a:noFill/>
            </a:ln>
          </p:spPr>
          <p:txBody>
            <a:bodyPr spcFirstLastPara="1" wrap="square" lIns="0" tIns="0" rIns="0" bIns="0" anchor="t" anchorCtr="0">
              <a:spAutoFit/>
            </a:bodyPr>
            <a:lstStyle/>
            <a:p>
              <a:pPr marL="0" marR="0" lvl="0" indent="0" algn="ctr" rtl="0">
                <a:lnSpc>
                  <a:spcPct val="113974"/>
                </a:lnSpc>
                <a:spcBef>
                  <a:spcPts val="0"/>
                </a:spcBef>
                <a:spcAft>
                  <a:spcPts val="0"/>
                </a:spcAft>
                <a:buClr>
                  <a:srgbClr val="000000"/>
                </a:buClr>
                <a:buSzPts val="2204"/>
                <a:buFont typeface="Arial"/>
                <a:buNone/>
              </a:pPr>
              <a:r>
                <a:rPr lang="en-US" sz="2204" b="1" i="0" u="none" strike="noStrike" cap="none">
                  <a:solidFill>
                    <a:srgbClr val="00004D"/>
                  </a:solidFill>
                  <a:latin typeface="Overpass Black"/>
                  <a:ea typeface="Overpass Black"/>
                  <a:cs typeface="Overpass Black"/>
                  <a:sym typeface="Overpass Black"/>
                </a:rPr>
                <a:t>REVEAL</a:t>
              </a:r>
              <a:endParaRPr sz="1400" b="0" i="0" u="none" strike="noStrike" cap="none">
                <a:solidFill>
                  <a:srgbClr val="000000"/>
                </a:solidFill>
                <a:latin typeface="Arial"/>
                <a:ea typeface="Arial"/>
                <a:cs typeface="Arial"/>
                <a:sym typeface="Arial"/>
              </a:endParaRPr>
            </a:p>
          </p:txBody>
        </p:sp>
      </p:grpSp>
      <p:sp>
        <p:nvSpPr>
          <p:cNvPr id="627" name="Google Shape;627;g31c63d7fd63_0_559"/>
          <p:cNvSpPr txBox="1"/>
          <p:nvPr/>
        </p:nvSpPr>
        <p:spPr>
          <a:xfrm>
            <a:off x="14809679" y="1695246"/>
            <a:ext cx="465600" cy="97950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Clr>
                <a:srgbClr val="000000"/>
              </a:buClr>
              <a:buSzPts val="6363"/>
              <a:buFont typeface="Arial"/>
              <a:buNone/>
            </a:pPr>
            <a:r>
              <a:rPr lang="en-US" sz="6363" b="1" i="0" u="none" strike="noStrike" cap="none">
                <a:solidFill>
                  <a:srgbClr val="FF3868"/>
                </a:solidFill>
                <a:latin typeface="Overpass Black"/>
                <a:ea typeface="Overpass Black"/>
                <a:cs typeface="Overpass Black"/>
                <a:sym typeface="Overpass Black"/>
              </a:rPr>
              <a:t>5</a:t>
            </a:r>
            <a:endParaRPr sz="1400" b="0" i="0" u="none" strike="noStrike" cap="none">
              <a:solidFill>
                <a:srgbClr val="000000"/>
              </a:solidFill>
              <a:latin typeface="Arial"/>
              <a:ea typeface="Arial"/>
              <a:cs typeface="Arial"/>
              <a:sym typeface="Arial"/>
            </a:endParaRPr>
          </a:p>
        </p:txBody>
      </p:sp>
      <p:grpSp>
        <p:nvGrpSpPr>
          <p:cNvPr id="628" name="Google Shape;628;g31c63d7fd63_0_559"/>
          <p:cNvGrpSpPr/>
          <p:nvPr/>
        </p:nvGrpSpPr>
        <p:grpSpPr>
          <a:xfrm>
            <a:off x="15412342" y="1888573"/>
            <a:ext cx="2424623" cy="607647"/>
            <a:chOff x="0" y="-75769"/>
            <a:chExt cx="3232831" cy="810196"/>
          </a:xfrm>
        </p:grpSpPr>
        <p:grpSp>
          <p:nvGrpSpPr>
            <p:cNvPr id="629" name="Google Shape;629;g31c63d7fd63_0_559"/>
            <p:cNvGrpSpPr/>
            <p:nvPr/>
          </p:nvGrpSpPr>
          <p:grpSpPr>
            <a:xfrm>
              <a:off x="0" y="-75769"/>
              <a:ext cx="3232831" cy="810196"/>
              <a:chOff x="0" y="-19050"/>
              <a:chExt cx="812800" cy="203700"/>
            </a:xfrm>
          </p:grpSpPr>
          <p:sp>
            <p:nvSpPr>
              <p:cNvPr id="630" name="Google Shape;630;g31c63d7fd63_0_559"/>
              <p:cNvSpPr/>
              <p:nvPr/>
            </p:nvSpPr>
            <p:spPr>
              <a:xfrm>
                <a:off x="0" y="0"/>
                <a:ext cx="812800" cy="184529"/>
              </a:xfrm>
              <a:custGeom>
                <a:avLst/>
                <a:gdLst/>
                <a:ahLst/>
                <a:cxnLst/>
                <a:rect l="l" t="t" r="r" b="b"/>
                <a:pathLst>
                  <a:path w="812800" h="184529" extrusionOk="0">
                    <a:moveTo>
                      <a:pt x="77002" y="0"/>
                    </a:moveTo>
                    <a:lnTo>
                      <a:pt x="735798" y="0"/>
                    </a:lnTo>
                    <a:cubicBezTo>
                      <a:pt x="756220" y="0"/>
                      <a:pt x="775806" y="8113"/>
                      <a:pt x="790247" y="22553"/>
                    </a:cubicBezTo>
                    <a:cubicBezTo>
                      <a:pt x="804687" y="36994"/>
                      <a:pt x="812800" y="56580"/>
                      <a:pt x="812800" y="77002"/>
                    </a:cubicBezTo>
                    <a:lnTo>
                      <a:pt x="812800" y="107526"/>
                    </a:lnTo>
                    <a:cubicBezTo>
                      <a:pt x="812800" y="127949"/>
                      <a:pt x="804687" y="147534"/>
                      <a:pt x="790247" y="161975"/>
                    </a:cubicBezTo>
                    <a:cubicBezTo>
                      <a:pt x="775806" y="176416"/>
                      <a:pt x="756220" y="184529"/>
                      <a:pt x="735798" y="184529"/>
                    </a:cubicBezTo>
                    <a:lnTo>
                      <a:pt x="77002" y="184529"/>
                    </a:lnTo>
                    <a:cubicBezTo>
                      <a:pt x="56580" y="184529"/>
                      <a:pt x="36994" y="176416"/>
                      <a:pt x="22553" y="161975"/>
                    </a:cubicBezTo>
                    <a:cubicBezTo>
                      <a:pt x="8113" y="147534"/>
                      <a:pt x="0" y="127949"/>
                      <a:pt x="0" y="107526"/>
                    </a:cubicBezTo>
                    <a:lnTo>
                      <a:pt x="0" y="77002"/>
                    </a:lnTo>
                    <a:cubicBezTo>
                      <a:pt x="0" y="56580"/>
                      <a:pt x="8113" y="36994"/>
                      <a:pt x="22553" y="22553"/>
                    </a:cubicBezTo>
                    <a:cubicBezTo>
                      <a:pt x="36994" y="8113"/>
                      <a:pt x="56580" y="0"/>
                      <a:pt x="77002" y="0"/>
                    </a:cubicBezTo>
                    <a:close/>
                  </a:path>
                </a:pathLst>
              </a:custGeom>
              <a:solidFill>
                <a:srgbClr val="FF38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g31c63d7fd63_0_559"/>
              <p:cNvSpPr txBox="1"/>
              <p:nvPr/>
            </p:nvSpPr>
            <p:spPr>
              <a:xfrm>
                <a:off x="0" y="-19050"/>
                <a:ext cx="812700" cy="203700"/>
              </a:xfrm>
              <a:prstGeom prst="rect">
                <a:avLst/>
              </a:prstGeom>
              <a:noFill/>
              <a:ln>
                <a:noFill/>
              </a:ln>
            </p:spPr>
            <p:txBody>
              <a:bodyPr spcFirstLastPara="1" wrap="square" lIns="32650" tIns="32650" rIns="32650" bIns="32650" anchor="ctr" anchorCtr="0">
                <a:noAutofit/>
              </a:bodyPr>
              <a:lstStyle/>
              <a:p>
                <a:pPr marL="0" marR="0" lvl="0" indent="0" algn="ctr" rtl="0">
                  <a:lnSpc>
                    <a:spcPct val="57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32" name="Google Shape;632;g31c63d7fd63_0_559"/>
            <p:cNvSpPr txBox="1"/>
            <p:nvPr/>
          </p:nvSpPr>
          <p:spPr>
            <a:xfrm>
              <a:off x="341899" y="140520"/>
              <a:ext cx="2624400" cy="452400"/>
            </a:xfrm>
            <a:prstGeom prst="rect">
              <a:avLst/>
            </a:prstGeom>
            <a:noFill/>
            <a:ln>
              <a:noFill/>
            </a:ln>
          </p:spPr>
          <p:txBody>
            <a:bodyPr spcFirstLastPara="1" wrap="square" lIns="0" tIns="0" rIns="0" bIns="0" anchor="t" anchorCtr="0">
              <a:spAutoFit/>
            </a:bodyPr>
            <a:lstStyle/>
            <a:p>
              <a:pPr marL="0" marR="0" lvl="0" indent="0" algn="ctr" rtl="0">
                <a:lnSpc>
                  <a:spcPct val="113974"/>
                </a:lnSpc>
                <a:spcBef>
                  <a:spcPts val="0"/>
                </a:spcBef>
                <a:spcAft>
                  <a:spcPts val="0"/>
                </a:spcAft>
                <a:buClr>
                  <a:srgbClr val="000000"/>
                </a:buClr>
                <a:buSzPts val="2204"/>
                <a:buFont typeface="Arial"/>
                <a:buNone/>
              </a:pPr>
              <a:r>
                <a:rPr lang="en-US" sz="2204" b="1" i="0" u="none" strike="noStrike" cap="none">
                  <a:solidFill>
                    <a:srgbClr val="FFFFFF"/>
                  </a:solidFill>
                  <a:latin typeface="Overpass Black"/>
                  <a:ea typeface="Overpass Black"/>
                  <a:cs typeface="Overpass Black"/>
                  <a:sym typeface="Overpass Black"/>
                </a:rPr>
                <a:t>RESIST</a:t>
              </a:r>
              <a:endParaRPr sz="1400" b="0" i="0" u="none" strike="noStrike" cap="none">
                <a:solidFill>
                  <a:srgbClr val="000000"/>
                </a:solidFill>
                <a:latin typeface="Arial"/>
                <a:ea typeface="Arial"/>
                <a:cs typeface="Arial"/>
                <a:sym typeface="Arial"/>
              </a:endParaRPr>
            </a:p>
          </p:txBody>
        </p:sp>
      </p:grpSp>
      <p:sp>
        <p:nvSpPr>
          <p:cNvPr id="633" name="Google Shape;633;g31c63d7fd63_0_559"/>
          <p:cNvSpPr txBox="1"/>
          <p:nvPr/>
        </p:nvSpPr>
        <p:spPr>
          <a:xfrm>
            <a:off x="3885991" y="1696435"/>
            <a:ext cx="465600" cy="97950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Clr>
                <a:srgbClr val="000000"/>
              </a:buClr>
              <a:buSzPts val="6363"/>
              <a:buFont typeface="Arial"/>
              <a:buNone/>
            </a:pPr>
            <a:r>
              <a:rPr lang="en-US" sz="6363" b="1" i="0" u="none" strike="noStrike" cap="none">
                <a:solidFill>
                  <a:srgbClr val="7AF4F4"/>
                </a:solidFill>
                <a:latin typeface="Overpass Black"/>
                <a:ea typeface="Overpass Black"/>
                <a:cs typeface="Overpass Black"/>
                <a:sym typeface="Overpass Black"/>
              </a:rPr>
              <a:t>2</a:t>
            </a:r>
            <a:endParaRPr sz="1400" b="0" i="0" u="none" strike="noStrike" cap="none">
              <a:solidFill>
                <a:srgbClr val="000000"/>
              </a:solidFill>
              <a:latin typeface="Arial"/>
              <a:ea typeface="Arial"/>
              <a:cs typeface="Arial"/>
              <a:sym typeface="Arial"/>
            </a:endParaRPr>
          </a:p>
        </p:txBody>
      </p:sp>
      <p:grpSp>
        <p:nvGrpSpPr>
          <p:cNvPr id="634" name="Google Shape;634;g31c63d7fd63_0_559"/>
          <p:cNvGrpSpPr/>
          <p:nvPr/>
        </p:nvGrpSpPr>
        <p:grpSpPr>
          <a:xfrm>
            <a:off x="4500940" y="1888573"/>
            <a:ext cx="2424623" cy="607647"/>
            <a:chOff x="0" y="-75769"/>
            <a:chExt cx="3232831" cy="810196"/>
          </a:xfrm>
        </p:grpSpPr>
        <p:grpSp>
          <p:nvGrpSpPr>
            <p:cNvPr id="635" name="Google Shape;635;g31c63d7fd63_0_559"/>
            <p:cNvGrpSpPr/>
            <p:nvPr/>
          </p:nvGrpSpPr>
          <p:grpSpPr>
            <a:xfrm>
              <a:off x="0" y="-75769"/>
              <a:ext cx="3232831" cy="810196"/>
              <a:chOff x="0" y="-19050"/>
              <a:chExt cx="812800" cy="203700"/>
            </a:xfrm>
          </p:grpSpPr>
          <p:sp>
            <p:nvSpPr>
              <p:cNvPr id="636" name="Google Shape;636;g31c63d7fd63_0_559"/>
              <p:cNvSpPr/>
              <p:nvPr/>
            </p:nvSpPr>
            <p:spPr>
              <a:xfrm>
                <a:off x="0" y="0"/>
                <a:ext cx="812800" cy="184529"/>
              </a:xfrm>
              <a:custGeom>
                <a:avLst/>
                <a:gdLst/>
                <a:ahLst/>
                <a:cxnLst/>
                <a:rect l="l" t="t" r="r" b="b"/>
                <a:pathLst>
                  <a:path w="812800" h="184529" extrusionOk="0">
                    <a:moveTo>
                      <a:pt x="77002" y="0"/>
                    </a:moveTo>
                    <a:lnTo>
                      <a:pt x="735798" y="0"/>
                    </a:lnTo>
                    <a:cubicBezTo>
                      <a:pt x="756220" y="0"/>
                      <a:pt x="775806" y="8113"/>
                      <a:pt x="790247" y="22553"/>
                    </a:cubicBezTo>
                    <a:cubicBezTo>
                      <a:pt x="804687" y="36994"/>
                      <a:pt x="812800" y="56580"/>
                      <a:pt x="812800" y="77002"/>
                    </a:cubicBezTo>
                    <a:lnTo>
                      <a:pt x="812800" y="107526"/>
                    </a:lnTo>
                    <a:cubicBezTo>
                      <a:pt x="812800" y="127949"/>
                      <a:pt x="804687" y="147534"/>
                      <a:pt x="790247" y="161975"/>
                    </a:cubicBezTo>
                    <a:cubicBezTo>
                      <a:pt x="775806" y="176416"/>
                      <a:pt x="756220" y="184529"/>
                      <a:pt x="735798" y="184529"/>
                    </a:cubicBezTo>
                    <a:lnTo>
                      <a:pt x="77002" y="184529"/>
                    </a:lnTo>
                    <a:cubicBezTo>
                      <a:pt x="56580" y="184529"/>
                      <a:pt x="36994" y="176416"/>
                      <a:pt x="22553" y="161975"/>
                    </a:cubicBezTo>
                    <a:cubicBezTo>
                      <a:pt x="8113" y="147534"/>
                      <a:pt x="0" y="127949"/>
                      <a:pt x="0" y="107526"/>
                    </a:cubicBezTo>
                    <a:lnTo>
                      <a:pt x="0" y="77002"/>
                    </a:lnTo>
                    <a:cubicBezTo>
                      <a:pt x="0" y="56580"/>
                      <a:pt x="8113" y="36994"/>
                      <a:pt x="22553" y="22553"/>
                    </a:cubicBezTo>
                    <a:cubicBezTo>
                      <a:pt x="36994" y="8113"/>
                      <a:pt x="56580" y="0"/>
                      <a:pt x="77002" y="0"/>
                    </a:cubicBezTo>
                    <a:close/>
                  </a:path>
                </a:pathLst>
              </a:custGeom>
              <a:solidFill>
                <a:srgbClr val="7A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g31c63d7fd63_0_559"/>
              <p:cNvSpPr txBox="1"/>
              <p:nvPr/>
            </p:nvSpPr>
            <p:spPr>
              <a:xfrm>
                <a:off x="0" y="-19050"/>
                <a:ext cx="812700" cy="203700"/>
              </a:xfrm>
              <a:prstGeom prst="rect">
                <a:avLst/>
              </a:prstGeom>
              <a:noFill/>
              <a:ln>
                <a:noFill/>
              </a:ln>
            </p:spPr>
            <p:txBody>
              <a:bodyPr spcFirstLastPara="1" wrap="square" lIns="32650" tIns="32650" rIns="32650" bIns="32650" anchor="ctr" anchorCtr="0">
                <a:noAutofit/>
              </a:bodyPr>
              <a:lstStyle/>
              <a:p>
                <a:pPr marL="0" marR="0" lvl="0" indent="0" algn="ctr" rtl="0">
                  <a:lnSpc>
                    <a:spcPct val="57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38" name="Google Shape;638;g31c63d7fd63_0_559"/>
            <p:cNvSpPr txBox="1"/>
            <p:nvPr/>
          </p:nvSpPr>
          <p:spPr>
            <a:xfrm>
              <a:off x="293854" y="148248"/>
              <a:ext cx="2624400" cy="452400"/>
            </a:xfrm>
            <a:prstGeom prst="rect">
              <a:avLst/>
            </a:prstGeom>
            <a:noFill/>
            <a:ln>
              <a:noFill/>
            </a:ln>
          </p:spPr>
          <p:txBody>
            <a:bodyPr spcFirstLastPara="1" wrap="square" lIns="0" tIns="0" rIns="0" bIns="0" anchor="t" anchorCtr="0">
              <a:spAutoFit/>
            </a:bodyPr>
            <a:lstStyle/>
            <a:p>
              <a:pPr marL="0" marR="0" lvl="0" indent="0" algn="ctr" rtl="0">
                <a:lnSpc>
                  <a:spcPct val="113974"/>
                </a:lnSpc>
                <a:spcBef>
                  <a:spcPts val="0"/>
                </a:spcBef>
                <a:spcAft>
                  <a:spcPts val="0"/>
                </a:spcAft>
                <a:buClr>
                  <a:srgbClr val="000000"/>
                </a:buClr>
                <a:buSzPts val="2204"/>
                <a:buFont typeface="Arial"/>
                <a:buNone/>
              </a:pPr>
              <a:r>
                <a:rPr lang="en-US" sz="2204" b="1" i="0" u="none" strike="noStrike" cap="none">
                  <a:solidFill>
                    <a:srgbClr val="00004D"/>
                  </a:solidFill>
                  <a:latin typeface="Overpass Black"/>
                  <a:ea typeface="Overpass Black"/>
                  <a:cs typeface="Overpass Black"/>
                  <a:sym typeface="Overpass Black"/>
                </a:rPr>
                <a:t>REDEEM</a:t>
              </a:r>
              <a:endParaRPr sz="1400" b="0" i="0" u="none" strike="noStrike" cap="none">
                <a:solidFill>
                  <a:srgbClr val="000000"/>
                </a:solidFill>
                <a:latin typeface="Arial"/>
                <a:ea typeface="Arial"/>
                <a:cs typeface="Arial"/>
                <a:sym typeface="Arial"/>
              </a:endParaRPr>
            </a:p>
          </p:txBody>
        </p:sp>
      </p:grpSp>
      <p:sp>
        <p:nvSpPr>
          <p:cNvPr id="639" name="Google Shape;639;g31c63d7fd63_0_559"/>
          <p:cNvSpPr txBox="1"/>
          <p:nvPr/>
        </p:nvSpPr>
        <p:spPr>
          <a:xfrm>
            <a:off x="11106969" y="1695246"/>
            <a:ext cx="465600" cy="97950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Clr>
                <a:srgbClr val="000000"/>
              </a:buClr>
              <a:buSzPts val="6363"/>
              <a:buFont typeface="Arial"/>
              <a:buNone/>
            </a:pPr>
            <a:r>
              <a:rPr lang="en-US" sz="6363" b="1" i="0" u="none" strike="noStrike" cap="none">
                <a:solidFill>
                  <a:srgbClr val="4AD891"/>
                </a:solidFill>
                <a:latin typeface="Overpass Black"/>
                <a:ea typeface="Overpass Black"/>
                <a:cs typeface="Overpass Black"/>
                <a:sym typeface="Overpass Black"/>
              </a:rPr>
              <a:t>4</a:t>
            </a:r>
            <a:endParaRPr sz="1400" b="0" i="0" u="none" strike="noStrike" cap="none">
              <a:solidFill>
                <a:srgbClr val="000000"/>
              </a:solidFill>
              <a:latin typeface="Arial"/>
              <a:ea typeface="Arial"/>
              <a:cs typeface="Arial"/>
              <a:sym typeface="Arial"/>
            </a:endParaRPr>
          </a:p>
        </p:txBody>
      </p:sp>
      <p:grpSp>
        <p:nvGrpSpPr>
          <p:cNvPr id="640" name="Google Shape;640;g31c63d7fd63_0_559"/>
          <p:cNvGrpSpPr/>
          <p:nvPr/>
        </p:nvGrpSpPr>
        <p:grpSpPr>
          <a:xfrm>
            <a:off x="11775207" y="1888573"/>
            <a:ext cx="2424623" cy="607647"/>
            <a:chOff x="0" y="-75769"/>
            <a:chExt cx="3232831" cy="810196"/>
          </a:xfrm>
        </p:grpSpPr>
        <p:grpSp>
          <p:nvGrpSpPr>
            <p:cNvPr id="641" name="Google Shape;641;g31c63d7fd63_0_559"/>
            <p:cNvGrpSpPr/>
            <p:nvPr/>
          </p:nvGrpSpPr>
          <p:grpSpPr>
            <a:xfrm>
              <a:off x="0" y="-75769"/>
              <a:ext cx="3232831" cy="810196"/>
              <a:chOff x="0" y="-19050"/>
              <a:chExt cx="812800" cy="203700"/>
            </a:xfrm>
          </p:grpSpPr>
          <p:sp>
            <p:nvSpPr>
              <p:cNvPr id="642" name="Google Shape;642;g31c63d7fd63_0_559"/>
              <p:cNvSpPr/>
              <p:nvPr/>
            </p:nvSpPr>
            <p:spPr>
              <a:xfrm>
                <a:off x="0" y="0"/>
                <a:ext cx="812800" cy="184529"/>
              </a:xfrm>
              <a:custGeom>
                <a:avLst/>
                <a:gdLst/>
                <a:ahLst/>
                <a:cxnLst/>
                <a:rect l="l" t="t" r="r" b="b"/>
                <a:pathLst>
                  <a:path w="812800" h="184529" extrusionOk="0">
                    <a:moveTo>
                      <a:pt x="77002" y="0"/>
                    </a:moveTo>
                    <a:lnTo>
                      <a:pt x="735798" y="0"/>
                    </a:lnTo>
                    <a:cubicBezTo>
                      <a:pt x="756220" y="0"/>
                      <a:pt x="775806" y="8113"/>
                      <a:pt x="790247" y="22553"/>
                    </a:cubicBezTo>
                    <a:cubicBezTo>
                      <a:pt x="804687" y="36994"/>
                      <a:pt x="812800" y="56580"/>
                      <a:pt x="812800" y="77002"/>
                    </a:cubicBezTo>
                    <a:lnTo>
                      <a:pt x="812800" y="107526"/>
                    </a:lnTo>
                    <a:cubicBezTo>
                      <a:pt x="812800" y="127949"/>
                      <a:pt x="804687" y="147534"/>
                      <a:pt x="790247" y="161975"/>
                    </a:cubicBezTo>
                    <a:cubicBezTo>
                      <a:pt x="775806" y="176416"/>
                      <a:pt x="756220" y="184529"/>
                      <a:pt x="735798" y="184529"/>
                    </a:cubicBezTo>
                    <a:lnTo>
                      <a:pt x="77002" y="184529"/>
                    </a:lnTo>
                    <a:cubicBezTo>
                      <a:pt x="56580" y="184529"/>
                      <a:pt x="36994" y="176416"/>
                      <a:pt x="22553" y="161975"/>
                    </a:cubicBezTo>
                    <a:cubicBezTo>
                      <a:pt x="8113" y="147534"/>
                      <a:pt x="0" y="127949"/>
                      <a:pt x="0" y="107526"/>
                    </a:cubicBezTo>
                    <a:lnTo>
                      <a:pt x="0" y="77002"/>
                    </a:lnTo>
                    <a:cubicBezTo>
                      <a:pt x="0" y="56580"/>
                      <a:pt x="8113" y="36994"/>
                      <a:pt x="22553" y="22553"/>
                    </a:cubicBezTo>
                    <a:cubicBezTo>
                      <a:pt x="36994" y="8113"/>
                      <a:pt x="56580" y="0"/>
                      <a:pt x="77002" y="0"/>
                    </a:cubicBezTo>
                    <a:close/>
                  </a:path>
                </a:pathLst>
              </a:custGeom>
              <a:solidFill>
                <a:srgbClr val="4AD8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g31c63d7fd63_0_559"/>
              <p:cNvSpPr txBox="1"/>
              <p:nvPr/>
            </p:nvSpPr>
            <p:spPr>
              <a:xfrm>
                <a:off x="0" y="-19050"/>
                <a:ext cx="812700" cy="203700"/>
              </a:xfrm>
              <a:prstGeom prst="rect">
                <a:avLst/>
              </a:prstGeom>
              <a:noFill/>
              <a:ln>
                <a:noFill/>
              </a:ln>
            </p:spPr>
            <p:txBody>
              <a:bodyPr spcFirstLastPara="1" wrap="square" lIns="32650" tIns="32650" rIns="32650" bIns="32650" anchor="ctr" anchorCtr="0">
                <a:noAutofit/>
              </a:bodyPr>
              <a:lstStyle/>
              <a:p>
                <a:pPr marL="0" marR="0" lvl="0" indent="0" algn="ctr" rtl="0">
                  <a:lnSpc>
                    <a:spcPct val="57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44" name="Google Shape;644;g31c63d7fd63_0_559"/>
            <p:cNvSpPr txBox="1"/>
            <p:nvPr/>
          </p:nvSpPr>
          <p:spPr>
            <a:xfrm>
              <a:off x="304256" y="133894"/>
              <a:ext cx="2624400" cy="452400"/>
            </a:xfrm>
            <a:prstGeom prst="rect">
              <a:avLst/>
            </a:prstGeom>
            <a:noFill/>
            <a:ln>
              <a:noFill/>
            </a:ln>
          </p:spPr>
          <p:txBody>
            <a:bodyPr spcFirstLastPara="1" wrap="square" lIns="0" tIns="0" rIns="0" bIns="0" anchor="t" anchorCtr="0">
              <a:spAutoFit/>
            </a:bodyPr>
            <a:lstStyle/>
            <a:p>
              <a:pPr marL="0" marR="0" lvl="0" indent="0" algn="ctr" rtl="0">
                <a:lnSpc>
                  <a:spcPct val="113974"/>
                </a:lnSpc>
                <a:spcBef>
                  <a:spcPts val="0"/>
                </a:spcBef>
                <a:spcAft>
                  <a:spcPts val="0"/>
                </a:spcAft>
                <a:buClr>
                  <a:srgbClr val="000000"/>
                </a:buClr>
                <a:buSzPts val="2204"/>
                <a:buFont typeface="Arial"/>
                <a:buNone/>
              </a:pPr>
              <a:r>
                <a:rPr lang="en-US" sz="2204" b="1" i="0" u="none" strike="noStrike" cap="none">
                  <a:solidFill>
                    <a:srgbClr val="00004D"/>
                  </a:solidFill>
                  <a:latin typeface="Overpass Black"/>
                  <a:ea typeface="Overpass Black"/>
                  <a:cs typeface="Overpass Black"/>
                  <a:sym typeface="Overpass Black"/>
                </a:rPr>
                <a:t>REDIRECT</a:t>
              </a:r>
              <a:endParaRPr sz="1400" b="0" i="0" u="none" strike="noStrike" cap="none">
                <a:solidFill>
                  <a:srgbClr val="000000"/>
                </a:solidFill>
                <a:latin typeface="Arial"/>
                <a:ea typeface="Arial"/>
                <a:cs typeface="Arial"/>
                <a:sym typeface="Arial"/>
              </a:endParaRPr>
            </a:p>
          </p:txBody>
        </p:sp>
      </p:grpSp>
      <p:sp>
        <p:nvSpPr>
          <p:cNvPr id="645" name="Google Shape;645;g31c63d7fd63_0_559"/>
          <p:cNvSpPr txBox="1"/>
          <p:nvPr/>
        </p:nvSpPr>
        <p:spPr>
          <a:xfrm>
            <a:off x="7512127" y="1696435"/>
            <a:ext cx="465600" cy="97950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Clr>
                <a:srgbClr val="000000"/>
              </a:buClr>
              <a:buSzPts val="6363"/>
              <a:buFont typeface="Arial"/>
              <a:buNone/>
            </a:pPr>
            <a:r>
              <a:rPr lang="en-US" sz="6363" b="1" i="0" u="none" strike="noStrike" cap="none">
                <a:solidFill>
                  <a:srgbClr val="EB5436"/>
                </a:solidFill>
                <a:latin typeface="Overpass Black"/>
                <a:ea typeface="Overpass Black"/>
                <a:cs typeface="Overpass Black"/>
                <a:sym typeface="Overpass Black"/>
              </a:rPr>
              <a:t>3</a:t>
            </a:r>
            <a:endParaRPr sz="1400" b="0" i="0" u="none" strike="noStrike" cap="none">
              <a:solidFill>
                <a:srgbClr val="000000"/>
              </a:solidFill>
              <a:latin typeface="Arial"/>
              <a:ea typeface="Arial"/>
              <a:cs typeface="Arial"/>
              <a:sym typeface="Arial"/>
            </a:endParaRPr>
          </a:p>
        </p:txBody>
      </p:sp>
      <p:grpSp>
        <p:nvGrpSpPr>
          <p:cNvPr id="646" name="Google Shape;646;g31c63d7fd63_0_559"/>
          <p:cNvGrpSpPr/>
          <p:nvPr/>
        </p:nvGrpSpPr>
        <p:grpSpPr>
          <a:xfrm>
            <a:off x="8138074" y="1888573"/>
            <a:ext cx="2424623" cy="607647"/>
            <a:chOff x="0" y="-75769"/>
            <a:chExt cx="3232831" cy="810196"/>
          </a:xfrm>
        </p:grpSpPr>
        <p:grpSp>
          <p:nvGrpSpPr>
            <p:cNvPr id="647" name="Google Shape;647;g31c63d7fd63_0_559"/>
            <p:cNvGrpSpPr/>
            <p:nvPr/>
          </p:nvGrpSpPr>
          <p:grpSpPr>
            <a:xfrm>
              <a:off x="0" y="-75769"/>
              <a:ext cx="3232831" cy="810196"/>
              <a:chOff x="0" y="-19050"/>
              <a:chExt cx="812800" cy="203700"/>
            </a:xfrm>
          </p:grpSpPr>
          <p:sp>
            <p:nvSpPr>
              <p:cNvPr id="648" name="Google Shape;648;g31c63d7fd63_0_559"/>
              <p:cNvSpPr/>
              <p:nvPr/>
            </p:nvSpPr>
            <p:spPr>
              <a:xfrm>
                <a:off x="0" y="0"/>
                <a:ext cx="812800" cy="184529"/>
              </a:xfrm>
              <a:custGeom>
                <a:avLst/>
                <a:gdLst/>
                <a:ahLst/>
                <a:cxnLst/>
                <a:rect l="l" t="t" r="r" b="b"/>
                <a:pathLst>
                  <a:path w="812800" h="184529" extrusionOk="0">
                    <a:moveTo>
                      <a:pt x="77002" y="0"/>
                    </a:moveTo>
                    <a:lnTo>
                      <a:pt x="735798" y="0"/>
                    </a:lnTo>
                    <a:cubicBezTo>
                      <a:pt x="756220" y="0"/>
                      <a:pt x="775806" y="8113"/>
                      <a:pt x="790247" y="22553"/>
                    </a:cubicBezTo>
                    <a:cubicBezTo>
                      <a:pt x="804687" y="36994"/>
                      <a:pt x="812800" y="56580"/>
                      <a:pt x="812800" y="77002"/>
                    </a:cubicBezTo>
                    <a:lnTo>
                      <a:pt x="812800" y="107526"/>
                    </a:lnTo>
                    <a:cubicBezTo>
                      <a:pt x="812800" y="127949"/>
                      <a:pt x="804687" y="147534"/>
                      <a:pt x="790247" y="161975"/>
                    </a:cubicBezTo>
                    <a:cubicBezTo>
                      <a:pt x="775806" y="176416"/>
                      <a:pt x="756220" y="184529"/>
                      <a:pt x="735798" y="184529"/>
                    </a:cubicBezTo>
                    <a:lnTo>
                      <a:pt x="77002" y="184529"/>
                    </a:lnTo>
                    <a:cubicBezTo>
                      <a:pt x="56580" y="184529"/>
                      <a:pt x="36994" y="176416"/>
                      <a:pt x="22553" y="161975"/>
                    </a:cubicBezTo>
                    <a:cubicBezTo>
                      <a:pt x="8113" y="147534"/>
                      <a:pt x="0" y="127949"/>
                      <a:pt x="0" y="107526"/>
                    </a:cubicBezTo>
                    <a:lnTo>
                      <a:pt x="0" y="77002"/>
                    </a:lnTo>
                    <a:cubicBezTo>
                      <a:pt x="0" y="56580"/>
                      <a:pt x="8113" y="36994"/>
                      <a:pt x="22553" y="22553"/>
                    </a:cubicBezTo>
                    <a:cubicBezTo>
                      <a:pt x="36994" y="8113"/>
                      <a:pt x="56580" y="0"/>
                      <a:pt x="77002" y="0"/>
                    </a:cubicBezTo>
                    <a:close/>
                  </a:path>
                </a:pathLst>
              </a:custGeom>
              <a:solidFill>
                <a:srgbClr val="EB54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g31c63d7fd63_0_559"/>
              <p:cNvSpPr txBox="1"/>
              <p:nvPr/>
            </p:nvSpPr>
            <p:spPr>
              <a:xfrm>
                <a:off x="0" y="-19050"/>
                <a:ext cx="812700" cy="203700"/>
              </a:xfrm>
              <a:prstGeom prst="rect">
                <a:avLst/>
              </a:prstGeom>
              <a:noFill/>
              <a:ln>
                <a:noFill/>
              </a:ln>
            </p:spPr>
            <p:txBody>
              <a:bodyPr spcFirstLastPara="1" wrap="square" lIns="32650" tIns="32650" rIns="32650" bIns="32650" anchor="ctr" anchorCtr="0">
                <a:noAutofit/>
              </a:bodyPr>
              <a:lstStyle/>
              <a:p>
                <a:pPr marL="0" marR="0" lvl="0" indent="0" algn="ctr" rtl="0">
                  <a:lnSpc>
                    <a:spcPct val="57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50" name="Google Shape;650;g31c63d7fd63_0_559"/>
            <p:cNvSpPr txBox="1"/>
            <p:nvPr/>
          </p:nvSpPr>
          <p:spPr>
            <a:xfrm>
              <a:off x="304256" y="138591"/>
              <a:ext cx="2624400" cy="452400"/>
            </a:xfrm>
            <a:prstGeom prst="rect">
              <a:avLst/>
            </a:prstGeom>
            <a:noFill/>
            <a:ln>
              <a:noFill/>
            </a:ln>
          </p:spPr>
          <p:txBody>
            <a:bodyPr spcFirstLastPara="1" wrap="square" lIns="0" tIns="0" rIns="0" bIns="0" anchor="t" anchorCtr="0">
              <a:spAutoFit/>
            </a:bodyPr>
            <a:lstStyle/>
            <a:p>
              <a:pPr marL="0" marR="0" lvl="0" indent="0" algn="ctr" rtl="0">
                <a:lnSpc>
                  <a:spcPct val="113974"/>
                </a:lnSpc>
                <a:spcBef>
                  <a:spcPts val="0"/>
                </a:spcBef>
                <a:spcAft>
                  <a:spcPts val="0"/>
                </a:spcAft>
                <a:buClr>
                  <a:srgbClr val="000000"/>
                </a:buClr>
                <a:buSzPts val="2204"/>
                <a:buFont typeface="Arial"/>
                <a:buNone/>
              </a:pPr>
              <a:r>
                <a:rPr lang="en-US" sz="2204" b="1" i="0" u="none" strike="noStrike" cap="none">
                  <a:solidFill>
                    <a:srgbClr val="FFFFFF"/>
                  </a:solidFill>
                  <a:latin typeface="Overpass Black"/>
                  <a:ea typeface="Overpass Black"/>
                  <a:cs typeface="Overpass Black"/>
                  <a:sym typeface="Overpass Black"/>
                </a:rPr>
                <a:t>RE-FRAME</a:t>
              </a:r>
              <a:endParaRPr sz="1400" b="0" i="0" u="none" strike="noStrike" cap="none">
                <a:solidFill>
                  <a:srgbClr val="000000"/>
                </a:solidFill>
                <a:latin typeface="Arial"/>
                <a:ea typeface="Arial"/>
                <a:cs typeface="Arial"/>
                <a:sym typeface="Arial"/>
              </a:endParaRPr>
            </a:p>
          </p:txBody>
        </p:sp>
      </p:grpSp>
      <p:sp>
        <p:nvSpPr>
          <p:cNvPr id="651" name="Google Shape;651;g31c63d7fd63_0_559"/>
          <p:cNvSpPr txBox="1"/>
          <p:nvPr/>
        </p:nvSpPr>
        <p:spPr>
          <a:xfrm>
            <a:off x="8707100" y="4582300"/>
            <a:ext cx="18018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950"/>
              <a:buFont typeface="Arial"/>
              <a:buNone/>
            </a:pPr>
            <a:endParaRPr sz="1400" b="0" i="0" u="none" strike="noStrike" cap="none">
              <a:solidFill>
                <a:srgbClr val="000000"/>
              </a:solidFill>
              <a:latin typeface="Arial"/>
              <a:ea typeface="Arial"/>
              <a:cs typeface="Arial"/>
              <a:sym typeface="Arial"/>
            </a:endParaRPr>
          </a:p>
        </p:txBody>
      </p:sp>
      <p:sp>
        <p:nvSpPr>
          <p:cNvPr id="652" name="Google Shape;652;g31c63d7fd63_0_559"/>
          <p:cNvSpPr/>
          <p:nvPr/>
        </p:nvSpPr>
        <p:spPr>
          <a:xfrm>
            <a:off x="11297487" y="2689550"/>
            <a:ext cx="3114900" cy="576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g31c63d7fd63_0_559"/>
          <p:cNvSpPr txBox="1"/>
          <p:nvPr/>
        </p:nvSpPr>
        <p:spPr>
          <a:xfrm>
            <a:off x="12279714" y="4731200"/>
            <a:ext cx="19629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950"/>
              <a:buFont typeface="Arial"/>
              <a:buNone/>
            </a:pPr>
            <a:endParaRPr sz="1400" b="0" i="0" u="none" strike="noStrike" cap="none">
              <a:solidFill>
                <a:srgbClr val="000000"/>
              </a:solidFill>
              <a:latin typeface="Arial"/>
              <a:ea typeface="Arial"/>
              <a:cs typeface="Arial"/>
              <a:sym typeface="Arial"/>
            </a:endParaRPr>
          </a:p>
        </p:txBody>
      </p:sp>
      <p:sp>
        <p:nvSpPr>
          <p:cNvPr id="654" name="Google Shape;654;g31c63d7fd63_0_559"/>
          <p:cNvSpPr/>
          <p:nvPr/>
        </p:nvSpPr>
        <p:spPr>
          <a:xfrm>
            <a:off x="14971837" y="2689550"/>
            <a:ext cx="3114900" cy="576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55" name="Google Shape;655;g31c63d7fd63_0_559"/>
          <p:cNvGrpSpPr/>
          <p:nvPr/>
        </p:nvGrpSpPr>
        <p:grpSpPr>
          <a:xfrm>
            <a:off x="4442412" y="3027000"/>
            <a:ext cx="2424638" cy="1422735"/>
            <a:chOff x="0" y="-28575"/>
            <a:chExt cx="4153200" cy="1896980"/>
          </a:xfrm>
        </p:grpSpPr>
        <p:sp>
          <p:nvSpPr>
            <p:cNvPr id="656" name="Google Shape;656;g31c63d7fd63_0_559"/>
            <p:cNvSpPr txBox="1"/>
            <p:nvPr/>
          </p:nvSpPr>
          <p:spPr>
            <a:xfrm>
              <a:off x="0" y="1581005"/>
              <a:ext cx="4153200" cy="287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950"/>
                <a:buFont typeface="Arial"/>
                <a:buNone/>
              </a:pPr>
              <a:endParaRPr sz="1400" b="0" i="0" u="none" strike="noStrike" cap="none">
                <a:solidFill>
                  <a:srgbClr val="000000"/>
                </a:solidFill>
                <a:latin typeface="Arial"/>
                <a:ea typeface="Arial"/>
                <a:cs typeface="Arial"/>
                <a:sym typeface="Arial"/>
              </a:endParaRPr>
            </a:p>
          </p:txBody>
        </p:sp>
        <p:sp>
          <p:nvSpPr>
            <p:cNvPr id="657" name="Google Shape;657;g31c63d7fd63_0_559"/>
            <p:cNvSpPr txBox="1"/>
            <p:nvPr/>
          </p:nvSpPr>
          <p:spPr>
            <a:xfrm>
              <a:off x="0" y="-28575"/>
              <a:ext cx="4141800" cy="1723800"/>
            </a:xfrm>
            <a:prstGeom prst="rect">
              <a:avLst/>
            </a:prstGeom>
            <a:noFill/>
            <a:ln>
              <a:noFill/>
            </a:ln>
          </p:spPr>
          <p:txBody>
            <a:bodyPr spcFirstLastPara="1" wrap="square" lIns="0" tIns="0" rIns="0" bIns="0" anchor="t" anchorCtr="0">
              <a:spAutoFit/>
            </a:bodyPr>
            <a:lstStyle/>
            <a:p>
              <a:pPr marL="457200" marR="0" lvl="0" indent="-317500" algn="l" rtl="0">
                <a:lnSpc>
                  <a:spcPct val="100000"/>
                </a:lnSpc>
                <a:spcBef>
                  <a:spcPts val="0"/>
                </a:spcBef>
                <a:spcAft>
                  <a:spcPts val="0"/>
                </a:spcAft>
                <a:buClr>
                  <a:srgbClr val="00004D"/>
                </a:buClr>
                <a:buSzPts val="1400"/>
                <a:buFont typeface="Overpass"/>
                <a:buChar char="●"/>
              </a:pP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endParaRPr sz="1400" b="0" i="0" u="none" strike="noStrike" cap="none">
                <a:solidFill>
                  <a:srgbClr val="00004D"/>
                </a:solidFill>
                <a:latin typeface="Overpass"/>
                <a:ea typeface="Overpass"/>
                <a:cs typeface="Overpass"/>
                <a:sym typeface="Overpass"/>
              </a:endParaRPr>
            </a:p>
          </p:txBody>
        </p:sp>
      </p:grpSp>
      <p:grpSp>
        <p:nvGrpSpPr>
          <p:cNvPr id="658" name="Google Shape;658;g31c63d7fd63_0_559"/>
          <p:cNvGrpSpPr/>
          <p:nvPr/>
        </p:nvGrpSpPr>
        <p:grpSpPr>
          <a:xfrm>
            <a:off x="7995086" y="3026988"/>
            <a:ext cx="2497513" cy="2647922"/>
            <a:chOff x="-124829" y="-1662158"/>
            <a:chExt cx="4278029" cy="3530563"/>
          </a:xfrm>
        </p:grpSpPr>
        <p:sp>
          <p:nvSpPr>
            <p:cNvPr id="659" name="Google Shape;659;g31c63d7fd63_0_559"/>
            <p:cNvSpPr txBox="1"/>
            <p:nvPr/>
          </p:nvSpPr>
          <p:spPr>
            <a:xfrm>
              <a:off x="0" y="1581005"/>
              <a:ext cx="4153200" cy="287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950"/>
                <a:buFont typeface="Arial"/>
                <a:buNone/>
              </a:pPr>
              <a:endParaRPr sz="1400" b="0" i="0" u="none" strike="noStrike" cap="none">
                <a:solidFill>
                  <a:srgbClr val="000000"/>
                </a:solidFill>
                <a:latin typeface="Arial"/>
                <a:ea typeface="Arial"/>
                <a:cs typeface="Arial"/>
                <a:sym typeface="Arial"/>
              </a:endParaRPr>
            </a:p>
          </p:txBody>
        </p:sp>
        <p:sp>
          <p:nvSpPr>
            <p:cNvPr id="660" name="Google Shape;660;g31c63d7fd63_0_559"/>
            <p:cNvSpPr txBox="1"/>
            <p:nvPr/>
          </p:nvSpPr>
          <p:spPr>
            <a:xfrm>
              <a:off x="-124829" y="-1662158"/>
              <a:ext cx="4141800" cy="1723800"/>
            </a:xfrm>
            <a:prstGeom prst="rect">
              <a:avLst/>
            </a:prstGeom>
            <a:noFill/>
            <a:ln>
              <a:noFill/>
            </a:ln>
          </p:spPr>
          <p:txBody>
            <a:bodyPr spcFirstLastPara="1" wrap="square" lIns="0" tIns="0" rIns="0" bIns="0" anchor="t" anchorCtr="0">
              <a:spAutoFit/>
            </a:bodyPr>
            <a:lstStyle/>
            <a:p>
              <a:pPr marL="457200" marR="0" lvl="0" indent="-317500" algn="l" rtl="0">
                <a:lnSpc>
                  <a:spcPct val="100000"/>
                </a:lnSpc>
                <a:spcBef>
                  <a:spcPts val="0"/>
                </a:spcBef>
                <a:spcAft>
                  <a:spcPts val="0"/>
                </a:spcAft>
                <a:buClr>
                  <a:srgbClr val="00004D"/>
                </a:buClr>
                <a:buSzPts val="1400"/>
                <a:buFont typeface="Overpass"/>
                <a:buChar char="●"/>
              </a:pP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endParaRPr sz="1400" b="0" i="0" u="none" strike="noStrike" cap="none">
                <a:solidFill>
                  <a:srgbClr val="00004D"/>
                </a:solidFill>
                <a:latin typeface="Overpass"/>
                <a:ea typeface="Overpass"/>
                <a:cs typeface="Overpass"/>
                <a:sym typeface="Overpass"/>
              </a:endParaRPr>
            </a:p>
          </p:txBody>
        </p:sp>
      </p:grpSp>
      <p:sp>
        <p:nvSpPr>
          <p:cNvPr id="661" name="Google Shape;661;g31c63d7fd63_0_559"/>
          <p:cNvSpPr txBox="1"/>
          <p:nvPr/>
        </p:nvSpPr>
        <p:spPr>
          <a:xfrm>
            <a:off x="11599424" y="3091850"/>
            <a:ext cx="2418000" cy="1293000"/>
          </a:xfrm>
          <a:prstGeom prst="rect">
            <a:avLst/>
          </a:prstGeom>
          <a:noFill/>
          <a:ln>
            <a:noFill/>
          </a:ln>
        </p:spPr>
        <p:txBody>
          <a:bodyPr spcFirstLastPara="1" wrap="square" lIns="0" tIns="0" rIns="0" bIns="0" anchor="t" anchorCtr="0">
            <a:spAutoFit/>
          </a:bodyPr>
          <a:lstStyle/>
          <a:p>
            <a:pPr marL="457200" marR="0" lvl="0" indent="-317500" algn="l" rtl="0">
              <a:lnSpc>
                <a:spcPct val="100000"/>
              </a:lnSpc>
              <a:spcBef>
                <a:spcPts val="0"/>
              </a:spcBef>
              <a:spcAft>
                <a:spcPts val="0"/>
              </a:spcAft>
              <a:buClr>
                <a:srgbClr val="00004D"/>
              </a:buClr>
              <a:buSzPts val="1400"/>
              <a:buFont typeface="Overpass"/>
              <a:buChar char="●"/>
            </a:pP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endParaRPr sz="1400" b="0" i="0" u="none" strike="noStrike" cap="none">
              <a:solidFill>
                <a:srgbClr val="00004D"/>
              </a:solidFill>
              <a:latin typeface="Overpass"/>
              <a:ea typeface="Overpass"/>
              <a:cs typeface="Overpass"/>
              <a:sym typeface="Overpass"/>
            </a:endParaRPr>
          </a:p>
        </p:txBody>
      </p:sp>
      <p:sp>
        <p:nvSpPr>
          <p:cNvPr id="662" name="Google Shape;662;g31c63d7fd63_0_559"/>
          <p:cNvSpPr txBox="1"/>
          <p:nvPr/>
        </p:nvSpPr>
        <p:spPr>
          <a:xfrm>
            <a:off x="15275275" y="3103200"/>
            <a:ext cx="2418000" cy="1293000"/>
          </a:xfrm>
          <a:prstGeom prst="rect">
            <a:avLst/>
          </a:prstGeom>
          <a:noFill/>
          <a:ln>
            <a:noFill/>
          </a:ln>
        </p:spPr>
        <p:txBody>
          <a:bodyPr spcFirstLastPara="1" wrap="square" lIns="0" tIns="0" rIns="0" bIns="0" anchor="t" anchorCtr="0">
            <a:spAutoFit/>
          </a:bodyPr>
          <a:lstStyle/>
          <a:p>
            <a:pPr marL="457200" marR="0" lvl="0" indent="-317500" algn="l" rtl="0">
              <a:lnSpc>
                <a:spcPct val="100000"/>
              </a:lnSpc>
              <a:spcBef>
                <a:spcPts val="0"/>
              </a:spcBef>
              <a:spcAft>
                <a:spcPts val="0"/>
              </a:spcAft>
              <a:buClr>
                <a:srgbClr val="00004D"/>
              </a:buClr>
              <a:buSzPts val="1400"/>
              <a:buFont typeface="Overpass"/>
              <a:buChar char="●"/>
            </a:pP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r>
              <a:rPr lang="en-US" sz="1400" b="0" i="0" u="none" strike="noStrike" cap="none">
                <a:solidFill>
                  <a:srgbClr val="00004D"/>
                </a:solidFill>
                <a:latin typeface="Overpass"/>
                <a:ea typeface="Overpass"/>
                <a:cs typeface="Overpass"/>
                <a:sym typeface="Overpass"/>
              </a:rPr>
              <a:t> </a:t>
            </a:r>
            <a:endParaRPr sz="1400" b="0" i="0" u="none" strike="noStrike" cap="none">
              <a:solidFill>
                <a:srgbClr val="00004D"/>
              </a:solidFill>
              <a:latin typeface="Overpass"/>
              <a:ea typeface="Overpass"/>
              <a:cs typeface="Overpass"/>
              <a:sym typeface="Overpass"/>
            </a:endParaRPr>
          </a:p>
          <a:p>
            <a:pPr marL="457200" marR="0" lvl="0" indent="-317500" algn="l" rtl="0">
              <a:lnSpc>
                <a:spcPct val="100000"/>
              </a:lnSpc>
              <a:spcBef>
                <a:spcPts val="0"/>
              </a:spcBef>
              <a:spcAft>
                <a:spcPts val="0"/>
              </a:spcAft>
              <a:buClr>
                <a:srgbClr val="00004D"/>
              </a:buClr>
              <a:buSzPts val="1400"/>
              <a:buFont typeface="Overpass"/>
              <a:buChar char="●"/>
            </a:pPr>
            <a:endParaRPr sz="1400" b="0" i="0" u="none" strike="noStrike" cap="none">
              <a:solidFill>
                <a:srgbClr val="00004D"/>
              </a:solidFill>
              <a:latin typeface="Overpass"/>
              <a:ea typeface="Overpass"/>
              <a:cs typeface="Overpass"/>
              <a:sym typeface="Overpas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B5436"/>
        </a:solidFill>
        <a:effectLst/>
      </p:bgPr>
    </p:bg>
    <p:spTree>
      <p:nvGrpSpPr>
        <p:cNvPr id="1" name="Shape 666"/>
        <p:cNvGrpSpPr/>
        <p:nvPr/>
      </p:nvGrpSpPr>
      <p:grpSpPr>
        <a:xfrm>
          <a:off x="0" y="0"/>
          <a:ext cx="0" cy="0"/>
          <a:chOff x="0" y="0"/>
          <a:chExt cx="0" cy="0"/>
        </a:xfrm>
      </p:grpSpPr>
      <p:sp>
        <p:nvSpPr>
          <p:cNvPr id="667" name="Google Shape;667;g31b78af5cdd_0_328"/>
          <p:cNvSpPr/>
          <p:nvPr/>
        </p:nvSpPr>
        <p:spPr>
          <a:xfrm>
            <a:off x="0" y="0"/>
            <a:ext cx="1901952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83000"/>
            </a:blip>
            <a:stretch>
              <a:fillRect t="-12449" r="-5449" b="-12434"/>
            </a:stretch>
          </a:blipFill>
          <a:ln>
            <a:noFill/>
          </a:ln>
        </p:spPr>
        <p:txBody>
          <a:bodyPr/>
          <a:lstStyle/>
          <a:p>
            <a:endParaRPr lang="en-US"/>
          </a:p>
        </p:txBody>
      </p:sp>
      <p:sp>
        <p:nvSpPr>
          <p:cNvPr id="668" name="Google Shape;668;g31b78af5cdd_0_328"/>
          <p:cNvSpPr/>
          <p:nvPr/>
        </p:nvSpPr>
        <p:spPr>
          <a:xfrm>
            <a:off x="10349630" y="2348630"/>
            <a:ext cx="7938370" cy="7938370"/>
          </a:xfrm>
          <a:custGeom>
            <a:avLst/>
            <a:gdLst/>
            <a:ahLst/>
            <a:cxnLst/>
            <a:rect l="l" t="t" r="r" b="b"/>
            <a:pathLst>
              <a:path w="7938370" h="7938370" extrusionOk="0">
                <a:moveTo>
                  <a:pt x="0" y="0"/>
                </a:moveTo>
                <a:lnTo>
                  <a:pt x="7938370" y="0"/>
                </a:lnTo>
                <a:lnTo>
                  <a:pt x="7938370" y="7938370"/>
                </a:lnTo>
                <a:lnTo>
                  <a:pt x="0" y="7938370"/>
                </a:lnTo>
                <a:lnTo>
                  <a:pt x="0" y="0"/>
                </a:lnTo>
                <a:close/>
              </a:path>
            </a:pathLst>
          </a:custGeom>
          <a:blipFill rotWithShape="1">
            <a:blip r:embed="rId4">
              <a:alphaModFix/>
            </a:blip>
            <a:stretch>
              <a:fillRect/>
            </a:stretch>
          </a:blipFill>
          <a:ln>
            <a:noFill/>
          </a:ln>
        </p:spPr>
        <p:txBody>
          <a:bodyPr/>
          <a:lstStyle/>
          <a:p>
            <a:endParaRPr lang="en-US"/>
          </a:p>
        </p:txBody>
      </p:sp>
      <p:sp>
        <p:nvSpPr>
          <p:cNvPr id="669" name="Google Shape;669;g31b78af5cdd_0_328"/>
          <p:cNvSpPr/>
          <p:nvPr/>
        </p:nvSpPr>
        <p:spPr>
          <a:xfrm>
            <a:off x="2994025" y="2546350"/>
            <a:ext cx="12300000" cy="5194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70" name="Google Shape;670;g31b78af5cdd_0_328"/>
          <p:cNvGrpSpPr/>
          <p:nvPr/>
        </p:nvGrpSpPr>
        <p:grpSpPr>
          <a:xfrm>
            <a:off x="450926" y="8837300"/>
            <a:ext cx="4172400" cy="1122846"/>
            <a:chOff x="450926" y="8837300"/>
            <a:chExt cx="4172400" cy="1122846"/>
          </a:xfrm>
        </p:grpSpPr>
        <p:sp>
          <p:nvSpPr>
            <p:cNvPr id="671" name="Google Shape;671;g31b78af5cdd_0_328"/>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672" name="Google Shape;672;g31b78af5cdd_0_328"/>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673" name="Google Shape;673;g31b78af5cdd_0_328"/>
            <p:cNvPicPr preferRelativeResize="0"/>
            <p:nvPr/>
          </p:nvPicPr>
          <p:blipFill rotWithShape="1">
            <a:blip r:embed="rId5">
              <a:alphaModFix/>
            </a:blip>
            <a:srcRect/>
            <a:stretch/>
          </p:blipFill>
          <p:spPr>
            <a:xfrm>
              <a:off x="465938" y="8837300"/>
              <a:ext cx="2007000" cy="669000"/>
            </a:xfrm>
            <a:prstGeom prst="rect">
              <a:avLst/>
            </a:prstGeom>
            <a:noFill/>
            <a:ln>
              <a:noFill/>
            </a:ln>
          </p:spPr>
        </p:pic>
      </p:grpSp>
      <p:sp>
        <p:nvSpPr>
          <p:cNvPr id="674" name="Google Shape;674;g31b78af5cdd_0_328"/>
          <p:cNvSpPr txBox="1"/>
          <p:nvPr/>
        </p:nvSpPr>
        <p:spPr>
          <a:xfrm>
            <a:off x="4110008" y="4563020"/>
            <a:ext cx="10068000" cy="738900"/>
          </a:xfrm>
          <a:prstGeom prst="rect">
            <a:avLst/>
          </a:prstGeom>
          <a:noFill/>
          <a:ln>
            <a:noFill/>
          </a:ln>
        </p:spPr>
        <p:txBody>
          <a:bodyPr spcFirstLastPara="1" wrap="square" lIns="0" tIns="0" rIns="0" bIns="0" anchor="t" anchorCtr="0">
            <a:spAutoFit/>
          </a:bodyPr>
          <a:lstStyle/>
          <a:p>
            <a:pPr marL="0" marR="0" lvl="0" indent="0" algn="ctr" rtl="0">
              <a:lnSpc>
                <a:spcPct val="117000"/>
              </a:lnSpc>
              <a:spcBef>
                <a:spcPts val="0"/>
              </a:spcBef>
              <a:spcAft>
                <a:spcPts val="0"/>
              </a:spcAft>
              <a:buClr>
                <a:srgbClr val="000000"/>
              </a:buClr>
              <a:buSzPts val="4800"/>
              <a:buFont typeface="Arial"/>
              <a:buNone/>
            </a:pPr>
            <a:r>
              <a:rPr lang="en-US" sz="4800" b="1" i="0" u="none" strike="noStrike" cap="none">
                <a:solidFill>
                  <a:srgbClr val="00004D"/>
                </a:solidFill>
                <a:latin typeface="Overpass"/>
                <a:ea typeface="Overpass"/>
                <a:cs typeface="Overpass"/>
                <a:sym typeface="Overpass"/>
              </a:rPr>
              <a:t>APPLYING BACKFIRE STRATEGIES</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2f06e424d37_0_423"/>
          <p:cNvSpPr/>
          <p:nvPr/>
        </p:nvSpPr>
        <p:spPr>
          <a:xfrm>
            <a:off x="0" y="0"/>
            <a:ext cx="1997964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63" b="-9252"/>
            </a:stretch>
          </a:blipFill>
          <a:ln>
            <a:noFill/>
          </a:ln>
        </p:spPr>
        <p:txBody>
          <a:bodyPr/>
          <a:lstStyle/>
          <a:p>
            <a:endParaRPr lang="en-US"/>
          </a:p>
        </p:txBody>
      </p:sp>
      <p:grpSp>
        <p:nvGrpSpPr>
          <p:cNvPr id="680" name="Google Shape;680;g2f06e424d37_0_423"/>
          <p:cNvGrpSpPr/>
          <p:nvPr/>
        </p:nvGrpSpPr>
        <p:grpSpPr>
          <a:xfrm>
            <a:off x="0" y="232501"/>
            <a:ext cx="16424273" cy="8768756"/>
            <a:chOff x="0" y="-1135049"/>
            <a:chExt cx="15714000" cy="13720474"/>
          </a:xfrm>
        </p:grpSpPr>
        <p:sp>
          <p:nvSpPr>
            <p:cNvPr id="681" name="Google Shape;681;g2f06e424d37_0_423"/>
            <p:cNvSpPr/>
            <p:nvPr/>
          </p:nvSpPr>
          <p:spPr>
            <a:xfrm>
              <a:off x="0" y="-1135049"/>
              <a:ext cx="15714000" cy="13286100"/>
            </a:xfrm>
            <a:prstGeom prst="rect">
              <a:avLst/>
            </a:prstGeom>
            <a:solidFill>
              <a:srgbClr val="EB54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g2f06e424d37_0_423"/>
            <p:cNvSpPr txBox="1"/>
            <p:nvPr/>
          </p:nvSpPr>
          <p:spPr>
            <a:xfrm>
              <a:off x="431425" y="-1023175"/>
              <a:ext cx="15184500" cy="13608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2800"/>
                <a:buFont typeface="Arial"/>
                <a:buNone/>
              </a:pPr>
              <a:r>
                <a:rPr lang="en-US" sz="5900" b="1" i="0" u="none" strike="noStrike" cap="none">
                  <a:solidFill>
                    <a:schemeClr val="lt1"/>
                  </a:solidFill>
                  <a:latin typeface="Overpass"/>
                  <a:ea typeface="Overpass"/>
                  <a:cs typeface="Overpass"/>
                  <a:sym typeface="Overpass"/>
                </a:rPr>
                <a:t>Let’s brainstorm backfire!</a:t>
              </a:r>
              <a:endParaRPr sz="5900" b="1" i="0" u="none" strike="noStrike" cap="none">
                <a:solidFill>
                  <a:schemeClr val="lt1"/>
                </a:solidFill>
                <a:latin typeface="Overpass"/>
                <a:ea typeface="Overpass"/>
                <a:cs typeface="Overpass"/>
                <a:sym typeface="Overpass"/>
              </a:endParaRPr>
            </a:p>
            <a:p>
              <a:pPr marL="0" marR="0" lvl="0" indent="0" algn="ctr" rtl="0">
                <a:lnSpc>
                  <a:spcPct val="115000"/>
                </a:lnSpc>
                <a:spcBef>
                  <a:spcPts val="0"/>
                </a:spcBef>
                <a:spcAft>
                  <a:spcPts val="0"/>
                </a:spcAft>
                <a:buClr>
                  <a:schemeClr val="dk1"/>
                </a:buClr>
                <a:buSzPts val="2800"/>
                <a:buFont typeface="Arial"/>
                <a:buNone/>
              </a:pPr>
              <a:r>
                <a:rPr lang="en-US" sz="200" b="0" i="0" u="none" strike="noStrike" cap="none">
                  <a:solidFill>
                    <a:schemeClr val="lt1"/>
                  </a:solidFill>
                  <a:latin typeface="Overpass"/>
                  <a:ea typeface="Overpass"/>
                  <a:cs typeface="Overpass"/>
                  <a:sym typeface="Overpass"/>
                </a:rPr>
                <a:t>Small groups Instructions </a:t>
              </a:r>
              <a:endParaRPr sz="200" b="0" i="0" u="none" strike="noStrike" cap="none">
                <a:solidFill>
                  <a:schemeClr val="lt1"/>
                </a:solidFill>
                <a:latin typeface="Overpass"/>
                <a:ea typeface="Overpass"/>
                <a:cs typeface="Overpass"/>
                <a:sym typeface="Overpass"/>
              </a:endParaRPr>
            </a:p>
            <a:p>
              <a:pPr marL="0" marR="0" lvl="0" indent="0" algn="ctr" rtl="0">
                <a:lnSpc>
                  <a:spcPct val="115000"/>
                </a:lnSpc>
                <a:spcBef>
                  <a:spcPts val="0"/>
                </a:spcBef>
                <a:spcAft>
                  <a:spcPts val="0"/>
                </a:spcAft>
                <a:buClr>
                  <a:schemeClr val="dk1"/>
                </a:buClr>
                <a:buSzPts val="2800"/>
                <a:buFont typeface="Arial"/>
                <a:buNone/>
              </a:pPr>
              <a:r>
                <a:rPr lang="en-US" sz="3000" b="0" i="0" u="none" strike="noStrike" cap="none">
                  <a:solidFill>
                    <a:schemeClr val="lt1"/>
                  </a:solidFill>
                  <a:latin typeface="Overpass"/>
                  <a:ea typeface="Overpass"/>
                  <a:cs typeface="Overpass"/>
                  <a:sym typeface="Overpass"/>
                </a:rPr>
                <a:t>In your small groups, follow these steps:</a:t>
              </a:r>
              <a:endParaRPr sz="3000" b="0" i="0" u="none" strike="noStrike" cap="none">
                <a:solidFill>
                  <a:schemeClr val="lt1"/>
                </a:solidFill>
                <a:latin typeface="Overpass"/>
                <a:ea typeface="Overpass"/>
                <a:cs typeface="Overpass"/>
                <a:sym typeface="Overpass"/>
              </a:endParaRPr>
            </a:p>
            <a:p>
              <a:pPr marL="0" marR="0" lvl="0" indent="0" algn="l" rtl="0">
                <a:lnSpc>
                  <a:spcPct val="115000"/>
                </a:lnSpc>
                <a:spcBef>
                  <a:spcPts val="0"/>
                </a:spcBef>
                <a:spcAft>
                  <a:spcPts val="0"/>
                </a:spcAft>
                <a:buClr>
                  <a:srgbClr val="000000"/>
                </a:buClr>
                <a:buSzPts val="4300"/>
                <a:buFont typeface="Arial"/>
                <a:buNone/>
              </a:pPr>
              <a:endParaRPr sz="4300" b="0" i="0" u="none" strike="noStrike" cap="none">
                <a:solidFill>
                  <a:schemeClr val="lt1"/>
                </a:solidFill>
                <a:latin typeface="Overpass"/>
                <a:ea typeface="Overpass"/>
                <a:cs typeface="Overpass"/>
                <a:sym typeface="Overpass"/>
              </a:endParaRPr>
            </a:p>
            <a:p>
              <a:pPr marL="457200" marR="0" lvl="0" indent="0" algn="l" rtl="0">
                <a:lnSpc>
                  <a:spcPct val="115000"/>
                </a:lnSpc>
                <a:spcBef>
                  <a:spcPts val="0"/>
                </a:spcBef>
                <a:spcAft>
                  <a:spcPts val="0"/>
                </a:spcAft>
                <a:buClr>
                  <a:srgbClr val="000000"/>
                </a:buClr>
                <a:buSzPts val="4300"/>
                <a:buFont typeface="Arial"/>
                <a:buNone/>
              </a:pPr>
              <a:r>
                <a:rPr lang="en-US" sz="4300" b="0" i="0" u="none" strike="noStrike" cap="none">
                  <a:solidFill>
                    <a:schemeClr val="lt1"/>
                  </a:solidFill>
                  <a:latin typeface="Overpass"/>
                  <a:ea typeface="Overpass"/>
                  <a:cs typeface="Overpass"/>
                  <a:sym typeface="Overpass"/>
                </a:rPr>
                <a:t>Pick a scenario from the list on the next slide</a:t>
              </a:r>
              <a:endParaRPr sz="4300" b="0" i="0" u="none" strike="noStrike" cap="none">
                <a:solidFill>
                  <a:schemeClr val="lt1"/>
                </a:solidFill>
                <a:latin typeface="Overpass"/>
                <a:ea typeface="Overpass"/>
                <a:cs typeface="Overpass"/>
                <a:sym typeface="Overpass"/>
              </a:endParaRPr>
            </a:p>
            <a:p>
              <a:pPr marL="914400" marR="0" lvl="0" indent="0" algn="l" rtl="0">
                <a:lnSpc>
                  <a:spcPct val="115000"/>
                </a:lnSpc>
                <a:spcBef>
                  <a:spcPts val="0"/>
                </a:spcBef>
                <a:spcAft>
                  <a:spcPts val="0"/>
                </a:spcAft>
                <a:buClr>
                  <a:srgbClr val="000000"/>
                </a:buClr>
                <a:buSzPts val="4300"/>
                <a:buFont typeface="Arial"/>
                <a:buNone/>
              </a:pPr>
              <a:endParaRPr sz="4300" b="0" i="0" u="none" strike="noStrike" cap="none">
                <a:solidFill>
                  <a:schemeClr val="lt1"/>
                </a:solidFill>
                <a:latin typeface="Overpass"/>
                <a:ea typeface="Overpass"/>
                <a:cs typeface="Overpass"/>
                <a:sym typeface="Overpass"/>
              </a:endParaRPr>
            </a:p>
            <a:p>
              <a:pPr marL="457200" marR="0" lvl="0" indent="0" algn="l" rtl="0">
                <a:lnSpc>
                  <a:spcPct val="115000"/>
                </a:lnSpc>
                <a:spcBef>
                  <a:spcPts val="0"/>
                </a:spcBef>
                <a:spcAft>
                  <a:spcPts val="0"/>
                </a:spcAft>
                <a:buClr>
                  <a:srgbClr val="000000"/>
                </a:buClr>
                <a:buSzPts val="4300"/>
                <a:buFont typeface="Arial"/>
                <a:buNone/>
              </a:pPr>
              <a:r>
                <a:rPr lang="en-US" sz="4300" b="0" i="0" u="none" strike="noStrike" cap="none">
                  <a:solidFill>
                    <a:schemeClr val="lt1"/>
                  </a:solidFill>
                  <a:latin typeface="Overpass"/>
                  <a:ea typeface="Overpass"/>
                  <a:cs typeface="Overpass"/>
                  <a:sym typeface="Overpass"/>
                </a:rPr>
                <a:t>Make a plan to respond using one or more of the backfire principles </a:t>
              </a:r>
              <a:endParaRPr sz="4300" b="0" i="0" u="none" strike="noStrike" cap="none">
                <a:solidFill>
                  <a:schemeClr val="lt1"/>
                </a:solidFill>
                <a:latin typeface="Overpass"/>
                <a:ea typeface="Overpass"/>
                <a:cs typeface="Overpass"/>
                <a:sym typeface="Overpass"/>
              </a:endParaRPr>
            </a:p>
            <a:p>
              <a:pPr marL="914400" marR="0" lvl="0" indent="0" algn="l" rtl="0">
                <a:lnSpc>
                  <a:spcPct val="115000"/>
                </a:lnSpc>
                <a:spcBef>
                  <a:spcPts val="0"/>
                </a:spcBef>
                <a:spcAft>
                  <a:spcPts val="0"/>
                </a:spcAft>
                <a:buClr>
                  <a:srgbClr val="000000"/>
                </a:buClr>
                <a:buSzPts val="4300"/>
                <a:buFont typeface="Arial"/>
                <a:buNone/>
              </a:pPr>
              <a:endParaRPr sz="4300" b="0" i="0" u="none" strike="noStrike" cap="none">
                <a:solidFill>
                  <a:schemeClr val="lt1"/>
                </a:solidFill>
                <a:latin typeface="Overpass"/>
                <a:ea typeface="Overpass"/>
                <a:cs typeface="Overpass"/>
                <a:sym typeface="Overpass"/>
              </a:endParaRPr>
            </a:p>
            <a:p>
              <a:pPr marL="0" marR="0" lvl="0" indent="0" algn="l" rtl="0">
                <a:lnSpc>
                  <a:spcPct val="115000"/>
                </a:lnSpc>
                <a:spcBef>
                  <a:spcPts val="0"/>
                </a:spcBef>
                <a:spcAft>
                  <a:spcPts val="0"/>
                </a:spcAft>
                <a:buClr>
                  <a:srgbClr val="000000"/>
                </a:buClr>
                <a:buSzPts val="4300"/>
                <a:buFont typeface="Arial"/>
                <a:buNone/>
              </a:pPr>
              <a:endParaRPr sz="4300" b="1" i="0" u="none" strike="noStrike" cap="none">
                <a:solidFill>
                  <a:schemeClr val="lt1"/>
                </a:solidFill>
                <a:latin typeface="Overpass"/>
                <a:ea typeface="Overpass"/>
                <a:cs typeface="Overpass"/>
                <a:sym typeface="Overpass"/>
              </a:endParaRPr>
            </a:p>
            <a:p>
              <a:pPr marL="457200" marR="0" lvl="0" indent="0" algn="l" rtl="0">
                <a:lnSpc>
                  <a:spcPct val="115000"/>
                </a:lnSpc>
                <a:spcBef>
                  <a:spcPts val="0"/>
                </a:spcBef>
                <a:spcAft>
                  <a:spcPts val="0"/>
                </a:spcAft>
                <a:buClr>
                  <a:srgbClr val="000000"/>
                </a:buClr>
                <a:buSzPts val="4300"/>
                <a:buFont typeface="Arial"/>
                <a:buNone/>
              </a:pPr>
              <a:endParaRPr sz="4300" b="1" i="0" u="none" strike="noStrike" cap="none">
                <a:solidFill>
                  <a:schemeClr val="lt1"/>
                </a:solidFill>
                <a:latin typeface="Overpass"/>
                <a:ea typeface="Overpass"/>
                <a:cs typeface="Overpass"/>
                <a:sym typeface="Overpass"/>
              </a:endParaRPr>
            </a:p>
            <a:p>
              <a:pPr marL="0" marR="0" lvl="0" indent="0" algn="ctr" rtl="0">
                <a:lnSpc>
                  <a:spcPct val="115000"/>
                </a:lnSpc>
                <a:spcBef>
                  <a:spcPts val="0"/>
                </a:spcBef>
                <a:spcAft>
                  <a:spcPts val="0"/>
                </a:spcAft>
                <a:buClr>
                  <a:schemeClr val="dk1"/>
                </a:buClr>
                <a:buSzPts val="2800"/>
                <a:buFont typeface="Arial"/>
                <a:buNone/>
              </a:pPr>
              <a:endParaRPr sz="3000" b="0" i="0" u="none" strike="noStrike" cap="none">
                <a:solidFill>
                  <a:schemeClr val="lt1"/>
                </a:solidFill>
                <a:latin typeface="Overpass"/>
                <a:ea typeface="Overpass"/>
                <a:cs typeface="Overpass"/>
                <a:sym typeface="Overpass"/>
              </a:endParaRPr>
            </a:p>
            <a:p>
              <a:pPr marL="0" marR="0" lvl="0" indent="0" algn="ctr" rtl="0">
                <a:lnSpc>
                  <a:spcPct val="115000"/>
                </a:lnSpc>
                <a:spcBef>
                  <a:spcPts val="0"/>
                </a:spcBef>
                <a:spcAft>
                  <a:spcPts val="0"/>
                </a:spcAft>
                <a:buClr>
                  <a:schemeClr val="dk1"/>
                </a:buClr>
                <a:buSzPts val="2800"/>
                <a:buFont typeface="Arial"/>
                <a:buNone/>
              </a:pPr>
              <a:endParaRPr sz="3000" b="0" i="0" u="none" strike="noStrike" cap="none">
                <a:solidFill>
                  <a:schemeClr val="lt1"/>
                </a:solidFill>
                <a:latin typeface="Overpass"/>
                <a:ea typeface="Overpass"/>
                <a:cs typeface="Overpass"/>
                <a:sym typeface="Overpass"/>
              </a:endParaRPr>
            </a:p>
          </p:txBody>
        </p:sp>
      </p:grpSp>
      <p:grpSp>
        <p:nvGrpSpPr>
          <p:cNvPr id="683" name="Google Shape;683;g2f06e424d37_0_423"/>
          <p:cNvGrpSpPr/>
          <p:nvPr/>
        </p:nvGrpSpPr>
        <p:grpSpPr>
          <a:xfrm>
            <a:off x="450926" y="8837300"/>
            <a:ext cx="4172400" cy="1122846"/>
            <a:chOff x="450926" y="8837300"/>
            <a:chExt cx="4172400" cy="1122846"/>
          </a:xfrm>
        </p:grpSpPr>
        <p:sp>
          <p:nvSpPr>
            <p:cNvPr id="684" name="Google Shape;684;g2f06e424d37_0_423"/>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685" name="Google Shape;685;g2f06e424d37_0_423"/>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686" name="Google Shape;686;g2f06e424d37_0_423"/>
            <p:cNvPicPr preferRelativeResize="0"/>
            <p:nvPr/>
          </p:nvPicPr>
          <p:blipFill rotWithShape="1">
            <a:blip r:embed="rId4">
              <a:alphaModFix/>
            </a:blip>
            <a:srcRect/>
            <a:stretch/>
          </p:blipFill>
          <p:spPr>
            <a:xfrm>
              <a:off x="465938" y="8837300"/>
              <a:ext cx="2007000" cy="669000"/>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690"/>
        <p:cNvGrpSpPr/>
        <p:nvPr/>
      </p:nvGrpSpPr>
      <p:grpSpPr>
        <a:xfrm>
          <a:off x="0" y="0"/>
          <a:ext cx="0" cy="0"/>
          <a:chOff x="0" y="0"/>
          <a:chExt cx="0" cy="0"/>
        </a:xfrm>
      </p:grpSpPr>
      <p:sp>
        <p:nvSpPr>
          <p:cNvPr id="691" name="Google Shape;691;g31b78af5cdd_0_341"/>
          <p:cNvSpPr txBox="1"/>
          <p:nvPr/>
        </p:nvSpPr>
        <p:spPr>
          <a:xfrm>
            <a:off x="1644807" y="432989"/>
            <a:ext cx="14552700" cy="672600"/>
          </a:xfrm>
          <a:prstGeom prst="rect">
            <a:avLst/>
          </a:prstGeom>
          <a:noFill/>
          <a:ln>
            <a:noFill/>
          </a:ln>
        </p:spPr>
        <p:txBody>
          <a:bodyPr spcFirstLastPara="1" wrap="square" lIns="0" tIns="0" rIns="0" bIns="0" anchor="t" anchorCtr="0">
            <a:spAutoFit/>
          </a:bodyPr>
          <a:lstStyle/>
          <a:p>
            <a:pPr marL="0" marR="0" lvl="0" indent="0" algn="ctr" rtl="0">
              <a:lnSpc>
                <a:spcPct val="101991"/>
              </a:lnSpc>
              <a:spcBef>
                <a:spcPts val="0"/>
              </a:spcBef>
              <a:spcAft>
                <a:spcPts val="0"/>
              </a:spcAft>
              <a:buClr>
                <a:srgbClr val="000000"/>
              </a:buClr>
              <a:buSzPts val="4369"/>
              <a:buFont typeface="Arial"/>
              <a:buNone/>
            </a:pPr>
            <a:r>
              <a:rPr lang="en-US" sz="4369" b="1" i="0" u="none" strike="noStrike" cap="none">
                <a:solidFill>
                  <a:srgbClr val="FFD966"/>
                </a:solidFill>
                <a:latin typeface="Overpass Black"/>
                <a:ea typeface="Overpass Black"/>
                <a:cs typeface="Overpass Black"/>
                <a:sym typeface="Overpass Black"/>
              </a:rPr>
              <a:t>POSSIBLE SCENARIOS</a:t>
            </a:r>
            <a:endParaRPr sz="1400" b="0" i="0" u="none" strike="noStrike" cap="none">
              <a:solidFill>
                <a:srgbClr val="FFD966"/>
              </a:solidFill>
              <a:latin typeface="Arial"/>
              <a:ea typeface="Arial"/>
              <a:cs typeface="Arial"/>
              <a:sym typeface="Arial"/>
            </a:endParaRPr>
          </a:p>
        </p:txBody>
      </p:sp>
      <p:sp>
        <p:nvSpPr>
          <p:cNvPr id="692" name="Google Shape;692;g31b78af5cdd_0_341"/>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693" name="Google Shape;693;g31b78af5cdd_0_341"/>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sp>
        <p:nvSpPr>
          <p:cNvPr id="694" name="Google Shape;694;g31b78af5cdd_0_341"/>
          <p:cNvSpPr txBox="1"/>
          <p:nvPr/>
        </p:nvSpPr>
        <p:spPr>
          <a:xfrm>
            <a:off x="1387050" y="1967100"/>
            <a:ext cx="16123500" cy="6008700"/>
          </a:xfrm>
          <a:prstGeom prst="rect">
            <a:avLst/>
          </a:prstGeom>
          <a:noFill/>
          <a:ln>
            <a:noFill/>
          </a:ln>
        </p:spPr>
        <p:txBody>
          <a:bodyPr spcFirstLastPara="1" wrap="square" lIns="91425" tIns="91425" rIns="91425" bIns="91425" anchor="t" anchorCtr="0">
            <a:noAutofit/>
          </a:bodyPr>
          <a:lstStyle/>
          <a:p>
            <a:pPr marL="457200" lvl="0" indent="-514350" algn="l" rtl="0">
              <a:lnSpc>
                <a:spcPct val="115000"/>
              </a:lnSpc>
              <a:spcBef>
                <a:spcPts val="0"/>
              </a:spcBef>
              <a:spcAft>
                <a:spcPts val="0"/>
              </a:spcAft>
              <a:buClr>
                <a:schemeClr val="lt1"/>
              </a:buClr>
              <a:buSzPts val="4500"/>
              <a:buFont typeface="Overpass"/>
              <a:buChar char="●"/>
            </a:pPr>
            <a:r>
              <a:rPr lang="en-US" sz="4500" b="1">
                <a:solidFill>
                  <a:schemeClr val="lt1"/>
                </a:solidFill>
                <a:latin typeface="Overpass"/>
                <a:ea typeface="Overpass"/>
                <a:cs typeface="Overpass"/>
                <a:sym typeface="Overpass"/>
              </a:rPr>
              <a:t>Neo-nazi groups march on public sidewalks outside the entrance to a local congregation around worship time</a:t>
            </a:r>
            <a:endParaRPr sz="4500" b="1" i="0" u="none" strike="noStrike" cap="none">
              <a:solidFill>
                <a:srgbClr val="FFD069"/>
              </a:solidFill>
              <a:latin typeface="Overpass"/>
              <a:ea typeface="Overpass"/>
              <a:cs typeface="Overpass"/>
              <a:sym typeface="Overpass"/>
            </a:endParaRPr>
          </a:p>
          <a:p>
            <a:pPr marL="457200" marR="0" lvl="0" indent="-457200" algn="l" rtl="0">
              <a:lnSpc>
                <a:spcPct val="115000"/>
              </a:lnSpc>
              <a:spcBef>
                <a:spcPts val="0"/>
              </a:spcBef>
              <a:spcAft>
                <a:spcPts val="0"/>
              </a:spcAft>
              <a:buClr>
                <a:srgbClr val="FFD069"/>
              </a:buClr>
              <a:buSzPts val="4500"/>
              <a:buFont typeface="Overpass"/>
              <a:buChar char="●"/>
            </a:pPr>
            <a:r>
              <a:rPr lang="en-US" sz="4500" b="1" i="0" u="none" strike="noStrike" cap="none">
                <a:solidFill>
                  <a:srgbClr val="FFD069"/>
                </a:solidFill>
                <a:latin typeface="Overpass"/>
                <a:ea typeface="Overpass"/>
                <a:cs typeface="Overpass"/>
                <a:sym typeface="Overpass"/>
              </a:rPr>
              <a:t>Non-profit organizations that serve LGBTQ+ populations receive bomb threats</a:t>
            </a:r>
            <a:endParaRPr sz="4500" b="1" i="0" u="none" strike="noStrike" cap="none">
              <a:solidFill>
                <a:schemeClr val="lt1"/>
              </a:solidFill>
              <a:latin typeface="Overpass"/>
              <a:ea typeface="Overpass"/>
              <a:cs typeface="Overpass"/>
              <a:sym typeface="Overpass"/>
            </a:endParaRPr>
          </a:p>
          <a:p>
            <a:pPr marL="457200" lvl="0" indent="-457200" algn="l" rtl="0">
              <a:lnSpc>
                <a:spcPct val="115000"/>
              </a:lnSpc>
              <a:spcBef>
                <a:spcPts val="0"/>
              </a:spcBef>
              <a:spcAft>
                <a:spcPts val="0"/>
              </a:spcAft>
              <a:buClr>
                <a:schemeClr val="lt1"/>
              </a:buClr>
              <a:buSzPts val="4500"/>
              <a:buFont typeface="Overpass"/>
              <a:buChar char="●"/>
            </a:pPr>
            <a:r>
              <a:rPr lang="en-US" sz="4500" b="1">
                <a:solidFill>
                  <a:schemeClr val="lt1"/>
                </a:solidFill>
                <a:latin typeface="Overpass"/>
                <a:ea typeface="Overpass"/>
                <a:cs typeface="Overpass"/>
                <a:sym typeface="Overpass"/>
              </a:rPr>
              <a:t>Aggressive crowd control tactics used against a group of peaceful protestors </a:t>
            </a:r>
            <a:endParaRPr sz="4500" b="1" i="0" u="none" strike="noStrike" cap="none">
              <a:solidFill>
                <a:srgbClr val="FFD069"/>
              </a:solidFill>
              <a:latin typeface="Overpass"/>
              <a:ea typeface="Overpass"/>
              <a:cs typeface="Overpass"/>
              <a:sym typeface="Overpass"/>
            </a:endParaRPr>
          </a:p>
        </p:txBody>
      </p:sp>
      <p:pic>
        <p:nvPicPr>
          <p:cNvPr id="695" name="Google Shape;695;g31b78af5cdd_0_341"/>
          <p:cNvPicPr preferRelativeResize="0"/>
          <p:nvPr/>
        </p:nvPicPr>
        <p:blipFill rotWithShape="1">
          <a:blip r:embed="rId3">
            <a:alphaModFix/>
          </a:blip>
          <a:srcRect/>
          <a:stretch/>
        </p:blipFill>
        <p:spPr>
          <a:xfrm>
            <a:off x="465938" y="8837300"/>
            <a:ext cx="2007000" cy="669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699"/>
        <p:cNvGrpSpPr/>
        <p:nvPr/>
      </p:nvGrpSpPr>
      <p:grpSpPr>
        <a:xfrm>
          <a:off x="0" y="0"/>
          <a:ext cx="0" cy="0"/>
          <a:chOff x="0" y="0"/>
          <a:chExt cx="0" cy="0"/>
        </a:xfrm>
      </p:grpSpPr>
      <p:grpSp>
        <p:nvGrpSpPr>
          <p:cNvPr id="700" name="Google Shape;700;g2f06e424d37_0_585"/>
          <p:cNvGrpSpPr/>
          <p:nvPr/>
        </p:nvGrpSpPr>
        <p:grpSpPr>
          <a:xfrm>
            <a:off x="1149610" y="2684048"/>
            <a:ext cx="4575265" cy="778585"/>
            <a:chOff x="1146200" y="2684073"/>
            <a:chExt cx="2444966" cy="500248"/>
          </a:xfrm>
        </p:grpSpPr>
        <p:sp>
          <p:nvSpPr>
            <p:cNvPr id="701" name="Google Shape;701;g2f06e424d37_0_585"/>
            <p:cNvSpPr txBox="1"/>
            <p:nvPr/>
          </p:nvSpPr>
          <p:spPr>
            <a:xfrm>
              <a:off x="1146200" y="2684821"/>
              <a:ext cx="498600" cy="4995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FFD069"/>
                  </a:solidFill>
                  <a:latin typeface="Overpass Black"/>
                  <a:ea typeface="Overpass Black"/>
                  <a:cs typeface="Overpass Black"/>
                  <a:sym typeface="Overpass Black"/>
                </a:rPr>
                <a:t>1</a:t>
              </a:r>
              <a:endParaRPr sz="5050" b="0" i="0" u="none" strike="noStrike" cap="none">
                <a:solidFill>
                  <a:srgbClr val="000000"/>
                </a:solidFill>
                <a:latin typeface="Arial"/>
                <a:ea typeface="Arial"/>
                <a:cs typeface="Arial"/>
                <a:sym typeface="Arial"/>
              </a:endParaRPr>
            </a:p>
          </p:txBody>
        </p:sp>
        <p:sp>
          <p:nvSpPr>
            <p:cNvPr id="702" name="Google Shape;702;g2f06e424d37_0_585"/>
            <p:cNvSpPr txBox="1"/>
            <p:nvPr/>
          </p:nvSpPr>
          <p:spPr>
            <a:xfrm>
              <a:off x="1483066" y="2684073"/>
              <a:ext cx="2108100" cy="4995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FFD069"/>
                  </a:solidFill>
                  <a:latin typeface="Overpass Black"/>
                  <a:ea typeface="Overpass Black"/>
                  <a:cs typeface="Overpass Black"/>
                  <a:sym typeface="Overpass Black"/>
                </a:rPr>
                <a:t>  REVEAL</a:t>
              </a:r>
              <a:endParaRPr sz="3200" b="0" i="0" u="none" strike="noStrike" cap="none">
                <a:solidFill>
                  <a:srgbClr val="000000"/>
                </a:solidFill>
                <a:latin typeface="Arial"/>
                <a:ea typeface="Arial"/>
                <a:cs typeface="Arial"/>
                <a:sym typeface="Arial"/>
              </a:endParaRPr>
            </a:p>
          </p:txBody>
        </p:sp>
      </p:grpSp>
      <p:grpSp>
        <p:nvGrpSpPr>
          <p:cNvPr id="703" name="Google Shape;703;g2f06e424d37_0_585"/>
          <p:cNvGrpSpPr/>
          <p:nvPr/>
        </p:nvGrpSpPr>
        <p:grpSpPr>
          <a:xfrm>
            <a:off x="1142301" y="3843457"/>
            <a:ext cx="3785325" cy="778351"/>
            <a:chOff x="1142301" y="3428996"/>
            <a:chExt cx="2455612" cy="500097"/>
          </a:xfrm>
        </p:grpSpPr>
        <p:sp>
          <p:nvSpPr>
            <p:cNvPr id="704" name="Google Shape;704;g2f06e424d37_0_585"/>
            <p:cNvSpPr txBox="1"/>
            <p:nvPr/>
          </p:nvSpPr>
          <p:spPr>
            <a:xfrm>
              <a:off x="1142301" y="3429593"/>
              <a:ext cx="501900" cy="499500"/>
            </a:xfrm>
            <a:prstGeom prst="rect">
              <a:avLst/>
            </a:prstGeom>
            <a:noFill/>
            <a:ln>
              <a:noFill/>
            </a:ln>
          </p:spPr>
          <p:txBody>
            <a:bodyPr spcFirstLastPara="1" wrap="square" lIns="0" tIns="0" rIns="0" bIns="0" anchor="t" anchorCtr="0">
              <a:spAutoFit/>
            </a:bodyPr>
            <a:lstStyle/>
            <a:p>
              <a:pPr marL="0" marR="0" lvl="0" indent="0" algn="ctr" rtl="0">
                <a:lnSpc>
                  <a:spcPct val="114005"/>
                </a:lnSpc>
                <a:spcBef>
                  <a:spcPts val="0"/>
                </a:spcBef>
                <a:spcAft>
                  <a:spcPts val="0"/>
                </a:spcAft>
                <a:buClr>
                  <a:srgbClr val="000000"/>
                </a:buClr>
                <a:buSzPts val="3263"/>
                <a:buFont typeface="Arial"/>
                <a:buNone/>
              </a:pPr>
              <a:r>
                <a:rPr lang="en-US" sz="5050" b="1" i="0" u="none" strike="noStrike" cap="none">
                  <a:solidFill>
                    <a:srgbClr val="7AF4F4"/>
                  </a:solidFill>
                  <a:latin typeface="Overpass Black"/>
                  <a:ea typeface="Overpass Black"/>
                  <a:cs typeface="Overpass Black"/>
                  <a:sym typeface="Overpass Black"/>
                </a:rPr>
                <a:t>2</a:t>
              </a:r>
              <a:endParaRPr sz="5050" b="0" i="0" u="none" strike="noStrike" cap="none">
                <a:solidFill>
                  <a:srgbClr val="000000"/>
                </a:solidFill>
                <a:latin typeface="Arial"/>
                <a:ea typeface="Arial"/>
                <a:cs typeface="Arial"/>
                <a:sym typeface="Arial"/>
              </a:endParaRPr>
            </a:p>
          </p:txBody>
        </p:sp>
        <p:sp>
          <p:nvSpPr>
            <p:cNvPr id="705" name="Google Shape;705;g2f06e424d37_0_585"/>
            <p:cNvSpPr txBox="1"/>
            <p:nvPr/>
          </p:nvSpPr>
          <p:spPr>
            <a:xfrm>
              <a:off x="1476313" y="3428996"/>
              <a:ext cx="2121600" cy="499500"/>
            </a:xfrm>
            <a:prstGeom prst="rect">
              <a:avLst/>
            </a:prstGeom>
            <a:noFill/>
            <a:ln>
              <a:noFill/>
            </a:ln>
          </p:spPr>
          <p:txBody>
            <a:bodyPr spcFirstLastPara="1" wrap="square" lIns="0" tIns="0" rIns="0" bIns="0" anchor="t" anchorCtr="0">
              <a:spAutoFit/>
            </a:bodyPr>
            <a:lstStyle/>
            <a:p>
              <a:pPr marL="0" marR="0" lvl="0" indent="0" algn="l" rtl="0">
                <a:lnSpc>
                  <a:spcPct val="114001"/>
                </a:lnSpc>
                <a:spcBef>
                  <a:spcPts val="0"/>
                </a:spcBef>
                <a:spcAft>
                  <a:spcPts val="0"/>
                </a:spcAft>
                <a:buClr>
                  <a:srgbClr val="000000"/>
                </a:buClr>
                <a:buSzPts val="3271"/>
                <a:buFont typeface="Arial"/>
                <a:buNone/>
              </a:pPr>
              <a:r>
                <a:rPr lang="en-US" sz="5050" b="1" i="0" u="none" strike="noStrike" cap="none">
                  <a:solidFill>
                    <a:srgbClr val="7AF4F4"/>
                  </a:solidFill>
                  <a:latin typeface="Overpass Black"/>
                  <a:ea typeface="Overpass Black"/>
                  <a:cs typeface="Overpass Black"/>
                  <a:sym typeface="Overpass Black"/>
                </a:rPr>
                <a:t>   REDEEM</a:t>
              </a:r>
              <a:endParaRPr sz="5050" b="0" i="0" u="none" strike="noStrike" cap="none">
                <a:solidFill>
                  <a:srgbClr val="000000"/>
                </a:solidFill>
                <a:latin typeface="Arial"/>
                <a:ea typeface="Arial"/>
                <a:cs typeface="Arial"/>
                <a:sym typeface="Arial"/>
              </a:endParaRPr>
            </a:p>
          </p:txBody>
        </p:sp>
      </p:grpSp>
      <p:grpSp>
        <p:nvGrpSpPr>
          <p:cNvPr id="706" name="Google Shape;706;g2f06e424d37_0_585"/>
          <p:cNvGrpSpPr/>
          <p:nvPr/>
        </p:nvGrpSpPr>
        <p:grpSpPr>
          <a:xfrm>
            <a:off x="1069207" y="4986222"/>
            <a:ext cx="5263932" cy="778607"/>
            <a:chOff x="1103233" y="4544241"/>
            <a:chExt cx="2812981" cy="500262"/>
          </a:xfrm>
        </p:grpSpPr>
        <p:sp>
          <p:nvSpPr>
            <p:cNvPr id="707" name="Google Shape;707;g2f06e424d37_0_585"/>
            <p:cNvSpPr txBox="1"/>
            <p:nvPr/>
          </p:nvSpPr>
          <p:spPr>
            <a:xfrm>
              <a:off x="1103233" y="4545003"/>
              <a:ext cx="498600" cy="4995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EB5436"/>
                  </a:solidFill>
                  <a:latin typeface="Overpass Black"/>
                  <a:ea typeface="Overpass Black"/>
                  <a:cs typeface="Overpass Black"/>
                  <a:sym typeface="Overpass Black"/>
                </a:rPr>
                <a:t>3</a:t>
              </a:r>
              <a:endParaRPr sz="5050" b="0" i="0" u="none" strike="noStrike" cap="none">
                <a:solidFill>
                  <a:srgbClr val="000000"/>
                </a:solidFill>
                <a:latin typeface="Arial"/>
                <a:ea typeface="Arial"/>
                <a:cs typeface="Arial"/>
                <a:sym typeface="Arial"/>
              </a:endParaRPr>
            </a:p>
          </p:txBody>
        </p:sp>
        <p:sp>
          <p:nvSpPr>
            <p:cNvPr id="708" name="Google Shape;708;g2f06e424d37_0_585"/>
            <p:cNvSpPr txBox="1"/>
            <p:nvPr/>
          </p:nvSpPr>
          <p:spPr>
            <a:xfrm>
              <a:off x="1615214" y="4544241"/>
              <a:ext cx="2301000" cy="4995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EB5436"/>
                  </a:solidFill>
                  <a:latin typeface="Overpass Black"/>
                  <a:ea typeface="Overpass Black"/>
                  <a:cs typeface="Overpass Black"/>
                  <a:sym typeface="Overpass Black"/>
                </a:rPr>
                <a:t> RE-FRAME</a:t>
              </a:r>
              <a:endParaRPr sz="5050" b="0" i="0" u="none" strike="noStrike" cap="none">
                <a:solidFill>
                  <a:srgbClr val="000000"/>
                </a:solidFill>
                <a:latin typeface="Arial"/>
                <a:ea typeface="Arial"/>
                <a:cs typeface="Arial"/>
                <a:sym typeface="Arial"/>
              </a:endParaRPr>
            </a:p>
          </p:txBody>
        </p:sp>
      </p:grpSp>
      <p:sp>
        <p:nvSpPr>
          <p:cNvPr id="709" name="Google Shape;709;g2f06e424d37_0_585"/>
          <p:cNvSpPr txBox="1"/>
          <p:nvPr/>
        </p:nvSpPr>
        <p:spPr>
          <a:xfrm>
            <a:off x="1066103" y="6199066"/>
            <a:ext cx="933000" cy="7773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4AD891"/>
                </a:solidFill>
                <a:latin typeface="Overpass Black"/>
                <a:ea typeface="Overpass Black"/>
                <a:cs typeface="Overpass Black"/>
                <a:sym typeface="Overpass Black"/>
              </a:rPr>
              <a:t>4</a:t>
            </a:r>
            <a:endParaRPr sz="5050" b="0" i="0" u="none" strike="noStrike" cap="none">
              <a:solidFill>
                <a:srgbClr val="000000"/>
              </a:solidFill>
              <a:latin typeface="Arial"/>
              <a:ea typeface="Arial"/>
              <a:cs typeface="Arial"/>
              <a:sym typeface="Arial"/>
            </a:endParaRPr>
          </a:p>
        </p:txBody>
      </p:sp>
      <p:sp>
        <p:nvSpPr>
          <p:cNvPr id="710" name="Google Shape;710;g2f06e424d37_0_585"/>
          <p:cNvSpPr txBox="1"/>
          <p:nvPr/>
        </p:nvSpPr>
        <p:spPr>
          <a:xfrm>
            <a:off x="1999100" y="6197900"/>
            <a:ext cx="3553500" cy="7773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4AD891"/>
                </a:solidFill>
                <a:latin typeface="Overpass Black"/>
                <a:ea typeface="Overpass Black"/>
                <a:cs typeface="Overpass Black"/>
                <a:sym typeface="Overpass Black"/>
              </a:rPr>
              <a:t> REDIRECT</a:t>
            </a:r>
            <a:endParaRPr sz="5050" b="0" i="0" u="none" strike="noStrike" cap="none">
              <a:solidFill>
                <a:srgbClr val="000000"/>
              </a:solidFill>
              <a:latin typeface="Arial"/>
              <a:ea typeface="Arial"/>
              <a:cs typeface="Arial"/>
              <a:sym typeface="Arial"/>
            </a:endParaRPr>
          </a:p>
        </p:txBody>
      </p:sp>
      <p:sp>
        <p:nvSpPr>
          <p:cNvPr id="711" name="Google Shape;711;g2f06e424d37_0_585"/>
          <p:cNvSpPr txBox="1"/>
          <p:nvPr/>
        </p:nvSpPr>
        <p:spPr>
          <a:xfrm flipH="1">
            <a:off x="1296350" y="7416918"/>
            <a:ext cx="498600" cy="777300"/>
          </a:xfrm>
          <a:prstGeom prst="rect">
            <a:avLst/>
          </a:prstGeom>
          <a:noFill/>
          <a:ln>
            <a:noFill/>
          </a:ln>
        </p:spPr>
        <p:txBody>
          <a:bodyPr spcFirstLastPara="1" wrap="square" lIns="0" tIns="0" rIns="0" bIns="0" anchor="t" anchorCtr="0">
            <a:spAutoFit/>
          </a:bodyPr>
          <a:lstStyle/>
          <a:p>
            <a:pPr marL="0" marR="0" lvl="0" indent="0" algn="ctr" rtl="0">
              <a:lnSpc>
                <a:spcPct val="114038"/>
              </a:lnSpc>
              <a:spcBef>
                <a:spcPts val="0"/>
              </a:spcBef>
              <a:spcAft>
                <a:spcPts val="0"/>
              </a:spcAft>
              <a:buClr>
                <a:srgbClr val="000000"/>
              </a:buClr>
              <a:buSzPts val="3241"/>
              <a:buFont typeface="Arial"/>
              <a:buNone/>
            </a:pPr>
            <a:r>
              <a:rPr lang="en-US" sz="5050" b="1" i="0" u="none" strike="noStrike" cap="none">
                <a:solidFill>
                  <a:srgbClr val="FF3868"/>
                </a:solidFill>
                <a:latin typeface="Overpass Black"/>
                <a:ea typeface="Overpass Black"/>
                <a:cs typeface="Overpass Black"/>
                <a:sym typeface="Overpass Black"/>
              </a:rPr>
              <a:t>5</a:t>
            </a:r>
            <a:endParaRPr sz="5050" b="0" i="0" u="none" strike="noStrike" cap="none">
              <a:solidFill>
                <a:srgbClr val="000000"/>
              </a:solidFill>
              <a:latin typeface="Arial"/>
              <a:ea typeface="Arial"/>
              <a:cs typeface="Arial"/>
              <a:sym typeface="Arial"/>
            </a:endParaRPr>
          </a:p>
        </p:txBody>
      </p:sp>
      <p:sp>
        <p:nvSpPr>
          <p:cNvPr id="712" name="Google Shape;712;g2f06e424d37_0_585"/>
          <p:cNvSpPr txBox="1"/>
          <p:nvPr/>
        </p:nvSpPr>
        <p:spPr>
          <a:xfrm>
            <a:off x="2125703" y="7408275"/>
            <a:ext cx="3300300" cy="7773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3250"/>
              <a:buFont typeface="Arial"/>
              <a:buNone/>
            </a:pPr>
            <a:r>
              <a:rPr lang="en-US" sz="5050" b="1" i="0" u="none" strike="noStrike" cap="none">
                <a:solidFill>
                  <a:srgbClr val="FF3868"/>
                </a:solidFill>
                <a:latin typeface="Overpass Black"/>
                <a:ea typeface="Overpass Black"/>
                <a:cs typeface="Overpass Black"/>
                <a:sym typeface="Overpass Black"/>
              </a:rPr>
              <a:t>RESIST</a:t>
            </a:r>
            <a:endParaRPr sz="5050" b="0" i="0" u="none" strike="noStrike" cap="none">
              <a:solidFill>
                <a:srgbClr val="000000"/>
              </a:solidFill>
              <a:latin typeface="Arial"/>
              <a:ea typeface="Arial"/>
              <a:cs typeface="Arial"/>
              <a:sym typeface="Arial"/>
            </a:endParaRPr>
          </a:p>
        </p:txBody>
      </p:sp>
      <p:sp>
        <p:nvSpPr>
          <p:cNvPr id="713" name="Google Shape;713;g2f06e424d37_0_585"/>
          <p:cNvSpPr txBox="1"/>
          <p:nvPr/>
        </p:nvSpPr>
        <p:spPr>
          <a:xfrm>
            <a:off x="1644807" y="966389"/>
            <a:ext cx="14552700" cy="672600"/>
          </a:xfrm>
          <a:prstGeom prst="rect">
            <a:avLst/>
          </a:prstGeom>
          <a:noFill/>
          <a:ln>
            <a:noFill/>
          </a:ln>
        </p:spPr>
        <p:txBody>
          <a:bodyPr spcFirstLastPara="1" wrap="square" lIns="0" tIns="0" rIns="0" bIns="0" anchor="t" anchorCtr="0">
            <a:spAutoFit/>
          </a:bodyPr>
          <a:lstStyle/>
          <a:p>
            <a:pPr marL="0" marR="0" lvl="0" indent="0" algn="ctr" rtl="0">
              <a:lnSpc>
                <a:spcPct val="101991"/>
              </a:lnSpc>
              <a:spcBef>
                <a:spcPts val="0"/>
              </a:spcBef>
              <a:spcAft>
                <a:spcPts val="0"/>
              </a:spcAft>
              <a:buClr>
                <a:srgbClr val="000000"/>
              </a:buClr>
              <a:buSzPts val="4369"/>
              <a:buFont typeface="Arial"/>
              <a:buNone/>
            </a:pPr>
            <a:r>
              <a:rPr lang="en-US" sz="4369" b="1" i="0" u="none" strike="noStrike" cap="none">
                <a:solidFill>
                  <a:srgbClr val="FFFFFF"/>
                </a:solidFill>
                <a:latin typeface="Overpass Black"/>
                <a:ea typeface="Overpass Black"/>
                <a:cs typeface="Overpass Black"/>
                <a:sym typeface="Overpass Black"/>
              </a:rPr>
              <a:t>MAKING POLITICAL VIOLENCE BACKFIRE</a:t>
            </a:r>
            <a:endParaRPr sz="1400" b="0" i="0" u="none" strike="noStrike" cap="none">
              <a:solidFill>
                <a:srgbClr val="000000"/>
              </a:solidFill>
              <a:latin typeface="Arial"/>
              <a:ea typeface="Arial"/>
              <a:cs typeface="Arial"/>
              <a:sym typeface="Arial"/>
            </a:endParaRPr>
          </a:p>
        </p:txBody>
      </p:sp>
      <p:sp>
        <p:nvSpPr>
          <p:cNvPr id="714" name="Google Shape;714;g2f06e424d37_0_585"/>
          <p:cNvSpPr txBox="1"/>
          <p:nvPr/>
        </p:nvSpPr>
        <p:spPr>
          <a:xfrm>
            <a:off x="7197965" y="441976"/>
            <a:ext cx="3219900" cy="422100"/>
          </a:xfrm>
          <a:prstGeom prst="rect">
            <a:avLst/>
          </a:prstGeom>
          <a:noFill/>
          <a:ln>
            <a:noFill/>
          </a:ln>
        </p:spPr>
        <p:txBody>
          <a:bodyPr spcFirstLastPara="1" wrap="square" lIns="0" tIns="0" rIns="0" bIns="0" anchor="t" anchorCtr="0">
            <a:spAutoFit/>
          </a:bodyPr>
          <a:lstStyle/>
          <a:p>
            <a:pPr marL="0" marR="0" lvl="0" indent="0" algn="ctr" rtl="0">
              <a:lnSpc>
                <a:spcPct val="114004"/>
              </a:lnSpc>
              <a:spcBef>
                <a:spcPts val="0"/>
              </a:spcBef>
              <a:spcAft>
                <a:spcPts val="0"/>
              </a:spcAft>
              <a:buClr>
                <a:srgbClr val="000000"/>
              </a:buClr>
              <a:buSzPts val="2742"/>
              <a:buFont typeface="Arial"/>
              <a:buNone/>
            </a:pPr>
            <a:r>
              <a:rPr lang="en-US" sz="2742" b="0" i="0" u="none" strike="noStrike" cap="none">
                <a:solidFill>
                  <a:srgbClr val="FFFFFF"/>
                </a:solidFill>
                <a:latin typeface="Overpass ExtraLight"/>
                <a:ea typeface="Overpass ExtraLight"/>
                <a:cs typeface="Overpass ExtraLight"/>
                <a:sym typeface="Overpass ExtraLight"/>
              </a:rPr>
              <a:t>5 PRINCIPLES</a:t>
            </a:r>
            <a:endParaRPr sz="1400" b="0" i="0" u="none" strike="noStrike" cap="none">
              <a:solidFill>
                <a:srgbClr val="000000"/>
              </a:solidFill>
              <a:latin typeface="Arial"/>
              <a:ea typeface="Arial"/>
              <a:cs typeface="Arial"/>
              <a:sym typeface="Arial"/>
            </a:endParaRPr>
          </a:p>
        </p:txBody>
      </p:sp>
      <p:sp>
        <p:nvSpPr>
          <p:cNvPr id="715" name="Google Shape;715;g2f06e424d37_0_585"/>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716" name="Google Shape;716;g2f06e424d37_0_585"/>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717" name="Google Shape;717;g2f06e424d37_0_585"/>
          <p:cNvPicPr preferRelativeResize="0"/>
          <p:nvPr/>
        </p:nvPicPr>
        <p:blipFill rotWithShape="1">
          <a:blip r:embed="rId3">
            <a:alphaModFix/>
          </a:blip>
          <a:srcRect/>
          <a:stretch/>
        </p:blipFill>
        <p:spPr>
          <a:xfrm>
            <a:off x="465938" y="8837300"/>
            <a:ext cx="2007000" cy="669000"/>
          </a:xfrm>
          <a:prstGeom prst="rect">
            <a:avLst/>
          </a:prstGeom>
          <a:noFill/>
          <a:ln>
            <a:noFill/>
          </a:ln>
        </p:spPr>
      </p:pic>
      <p:sp>
        <p:nvSpPr>
          <p:cNvPr id="718" name="Google Shape;718;g2f06e424d37_0_585"/>
          <p:cNvSpPr txBox="1"/>
          <p:nvPr/>
        </p:nvSpPr>
        <p:spPr>
          <a:xfrm>
            <a:off x="5059400" y="2709525"/>
            <a:ext cx="4575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Expose the injustice</a:t>
            </a:r>
            <a:endParaRPr sz="3800" b="0" i="0" u="none" strike="noStrike" cap="none">
              <a:solidFill>
                <a:schemeClr val="lt1"/>
              </a:solidFill>
              <a:latin typeface="Overpass"/>
              <a:ea typeface="Overpass"/>
              <a:cs typeface="Overpass"/>
              <a:sym typeface="Overpass"/>
            </a:endParaRPr>
          </a:p>
        </p:txBody>
      </p:sp>
      <p:sp>
        <p:nvSpPr>
          <p:cNvPr id="719" name="Google Shape;719;g2f06e424d37_0_585"/>
          <p:cNvSpPr txBox="1"/>
          <p:nvPr/>
        </p:nvSpPr>
        <p:spPr>
          <a:xfrm>
            <a:off x="5059400" y="3839675"/>
            <a:ext cx="4575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Validate the target</a:t>
            </a:r>
            <a:endParaRPr sz="3800" b="0" i="0" u="none" strike="noStrike" cap="none">
              <a:solidFill>
                <a:schemeClr val="lt1"/>
              </a:solidFill>
              <a:latin typeface="Overpass"/>
              <a:ea typeface="Overpass"/>
              <a:cs typeface="Overpass"/>
              <a:sym typeface="Overpass"/>
            </a:endParaRPr>
          </a:p>
        </p:txBody>
      </p:sp>
      <p:sp>
        <p:nvSpPr>
          <p:cNvPr id="720" name="Google Shape;720;g2f06e424d37_0_585"/>
          <p:cNvSpPr txBox="1"/>
          <p:nvPr/>
        </p:nvSpPr>
        <p:spPr>
          <a:xfrm>
            <a:off x="5724875" y="5018800"/>
            <a:ext cx="79674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Interpret the event as an injustice</a:t>
            </a:r>
            <a:endParaRPr sz="3800" b="0" i="0" u="none" strike="noStrike" cap="none">
              <a:solidFill>
                <a:schemeClr val="lt1"/>
              </a:solidFill>
              <a:latin typeface="Overpass"/>
              <a:ea typeface="Overpass"/>
              <a:cs typeface="Overpass"/>
              <a:sym typeface="Overpass"/>
            </a:endParaRPr>
          </a:p>
        </p:txBody>
      </p:sp>
      <p:sp>
        <p:nvSpPr>
          <p:cNvPr id="721" name="Google Shape;721;g2f06e424d37_0_585"/>
          <p:cNvSpPr txBox="1"/>
          <p:nvPr/>
        </p:nvSpPr>
        <p:spPr>
          <a:xfrm>
            <a:off x="5633725" y="6197925"/>
            <a:ext cx="97371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Mobilize support and avoid official channels</a:t>
            </a:r>
            <a:endParaRPr sz="3800" b="0" i="0" u="none" strike="noStrike" cap="none">
              <a:solidFill>
                <a:schemeClr val="lt1"/>
              </a:solidFill>
              <a:latin typeface="Overpass"/>
              <a:ea typeface="Overpass"/>
              <a:cs typeface="Overpass"/>
              <a:sym typeface="Overpass"/>
            </a:endParaRPr>
          </a:p>
        </p:txBody>
      </p:sp>
      <p:sp>
        <p:nvSpPr>
          <p:cNvPr id="722" name="Google Shape;722;g2f06e424d37_0_585"/>
          <p:cNvSpPr txBox="1"/>
          <p:nvPr/>
        </p:nvSpPr>
        <p:spPr>
          <a:xfrm>
            <a:off x="4790600" y="7384800"/>
            <a:ext cx="66762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lt1"/>
                </a:solidFill>
                <a:latin typeface="Overpass"/>
                <a:ea typeface="Overpass"/>
                <a:cs typeface="Overpass"/>
                <a:sym typeface="Overpass"/>
              </a:rPr>
              <a:t>Resist intimidation and bribes</a:t>
            </a:r>
            <a:endParaRPr sz="3800" b="0" i="0" u="none" strike="noStrike" cap="none">
              <a:solidFill>
                <a:schemeClr val="lt1"/>
              </a:solidFill>
              <a:latin typeface="Overpass"/>
              <a:ea typeface="Overpass"/>
              <a:cs typeface="Overpass"/>
              <a:sym typeface="Overpas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069"/>
        </a:solidFill>
        <a:effectLst/>
      </p:bgPr>
    </p:bg>
    <p:spTree>
      <p:nvGrpSpPr>
        <p:cNvPr id="1" name="Shape 726"/>
        <p:cNvGrpSpPr/>
        <p:nvPr/>
      </p:nvGrpSpPr>
      <p:grpSpPr>
        <a:xfrm>
          <a:off x="0" y="0"/>
          <a:ext cx="0" cy="0"/>
          <a:chOff x="0" y="0"/>
          <a:chExt cx="0" cy="0"/>
        </a:xfrm>
      </p:grpSpPr>
      <p:pic>
        <p:nvPicPr>
          <p:cNvPr id="727" name="Google Shape;727;g303b5886d66_0_1132"/>
          <p:cNvPicPr preferRelativeResize="0"/>
          <p:nvPr/>
        </p:nvPicPr>
        <p:blipFill>
          <a:blip r:embed="rId3">
            <a:alphaModFix/>
          </a:blip>
          <a:stretch>
            <a:fillRect/>
          </a:stretch>
        </p:blipFill>
        <p:spPr>
          <a:xfrm>
            <a:off x="3888275" y="1933938"/>
            <a:ext cx="10668000" cy="7115175"/>
          </a:xfrm>
          <a:prstGeom prst="rect">
            <a:avLst/>
          </a:prstGeom>
          <a:noFill/>
          <a:ln>
            <a:noFill/>
          </a:ln>
        </p:spPr>
      </p:pic>
      <p:sp>
        <p:nvSpPr>
          <p:cNvPr id="728" name="Google Shape;728;g303b5886d66_0_1132"/>
          <p:cNvSpPr txBox="1"/>
          <p:nvPr/>
        </p:nvSpPr>
        <p:spPr>
          <a:xfrm>
            <a:off x="5876775" y="9234475"/>
            <a:ext cx="73212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400"/>
              <a:t>https://www.endpoliticalviolence.org/</a:t>
            </a:r>
            <a:endParaRPr sz="3400"/>
          </a:p>
        </p:txBody>
      </p:sp>
      <p:sp>
        <p:nvSpPr>
          <p:cNvPr id="729" name="Google Shape;729;g303b5886d66_0_1132"/>
          <p:cNvSpPr txBox="1"/>
          <p:nvPr/>
        </p:nvSpPr>
        <p:spPr>
          <a:xfrm>
            <a:off x="7068000" y="630175"/>
            <a:ext cx="4152000" cy="9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600">
                <a:solidFill>
                  <a:schemeClr val="dk1"/>
                </a:solidFill>
                <a:latin typeface="Calibri"/>
                <a:ea typeface="Calibri"/>
                <a:cs typeface="Calibri"/>
                <a:sym typeface="Calibri"/>
              </a:rPr>
              <a:t>Questions?</a:t>
            </a:r>
            <a:endParaRPr sz="66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Shape 133"/>
        <p:cNvGrpSpPr/>
        <p:nvPr/>
      </p:nvGrpSpPr>
      <p:grpSpPr>
        <a:xfrm>
          <a:off x="0" y="0"/>
          <a:ext cx="0" cy="0"/>
          <a:chOff x="0" y="0"/>
          <a:chExt cx="0" cy="0"/>
        </a:xfrm>
      </p:grpSpPr>
      <p:sp>
        <p:nvSpPr>
          <p:cNvPr id="134" name="Google Shape;134;g30c890ad548_0_0"/>
          <p:cNvSpPr txBox="1"/>
          <p:nvPr/>
        </p:nvSpPr>
        <p:spPr>
          <a:xfrm>
            <a:off x="1644807" y="966389"/>
            <a:ext cx="14552700" cy="672600"/>
          </a:xfrm>
          <a:prstGeom prst="rect">
            <a:avLst/>
          </a:prstGeom>
          <a:noFill/>
          <a:ln>
            <a:noFill/>
          </a:ln>
        </p:spPr>
        <p:txBody>
          <a:bodyPr spcFirstLastPara="1" wrap="square" lIns="0" tIns="0" rIns="0" bIns="0" anchor="t" anchorCtr="0">
            <a:spAutoFit/>
          </a:bodyPr>
          <a:lstStyle/>
          <a:p>
            <a:pPr marL="0" marR="0" lvl="0" indent="0" algn="ctr" rtl="0">
              <a:lnSpc>
                <a:spcPct val="101991"/>
              </a:lnSpc>
              <a:spcBef>
                <a:spcPts val="0"/>
              </a:spcBef>
              <a:spcAft>
                <a:spcPts val="0"/>
              </a:spcAft>
              <a:buClr>
                <a:srgbClr val="000000"/>
              </a:buClr>
              <a:buSzPts val="4369"/>
              <a:buFont typeface="Arial"/>
              <a:buNone/>
            </a:pPr>
            <a:r>
              <a:rPr lang="en-US" sz="4369" b="1" i="0" u="none" strike="noStrike" cap="none">
                <a:solidFill>
                  <a:srgbClr val="FFFFFF"/>
                </a:solidFill>
                <a:latin typeface="Overpass Black"/>
                <a:ea typeface="Overpass Black"/>
                <a:cs typeface="Overpass Black"/>
                <a:sym typeface="Overpass Black"/>
              </a:rPr>
              <a:t>GROUP AGREEMENTS FOR THIS SESSION</a:t>
            </a:r>
            <a:endParaRPr sz="1400" b="0" i="0" u="none" strike="noStrike" cap="none">
              <a:solidFill>
                <a:srgbClr val="000000"/>
              </a:solidFill>
              <a:latin typeface="Arial"/>
              <a:ea typeface="Arial"/>
              <a:cs typeface="Arial"/>
              <a:sym typeface="Arial"/>
            </a:endParaRPr>
          </a:p>
        </p:txBody>
      </p:sp>
      <p:sp>
        <p:nvSpPr>
          <p:cNvPr id="135" name="Google Shape;135;g30c890ad548_0_0"/>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136" name="Google Shape;136;g30c890ad548_0_0"/>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137" name="Google Shape;137;g30c890ad548_0_0"/>
          <p:cNvPicPr preferRelativeResize="0"/>
          <p:nvPr/>
        </p:nvPicPr>
        <p:blipFill rotWithShape="1">
          <a:blip r:embed="rId3">
            <a:alphaModFix/>
          </a:blip>
          <a:srcRect/>
          <a:stretch/>
        </p:blipFill>
        <p:spPr>
          <a:xfrm>
            <a:off x="465938" y="8837300"/>
            <a:ext cx="2007000" cy="669000"/>
          </a:xfrm>
          <a:prstGeom prst="rect">
            <a:avLst/>
          </a:prstGeom>
          <a:noFill/>
          <a:ln>
            <a:noFill/>
          </a:ln>
        </p:spPr>
      </p:pic>
      <p:sp>
        <p:nvSpPr>
          <p:cNvPr id="138" name="Google Shape;138;g30c890ad548_0_0"/>
          <p:cNvSpPr txBox="1"/>
          <p:nvPr/>
        </p:nvSpPr>
        <p:spPr>
          <a:xfrm>
            <a:off x="1179975" y="2828650"/>
            <a:ext cx="16104300" cy="5094600"/>
          </a:xfrm>
          <a:prstGeom prst="rect">
            <a:avLst/>
          </a:prstGeom>
          <a:noFill/>
          <a:ln>
            <a:noFill/>
          </a:ln>
        </p:spPr>
        <p:txBody>
          <a:bodyPr spcFirstLastPara="1" wrap="square" lIns="91425" tIns="91425" rIns="91425" bIns="91425" anchor="t" anchorCtr="0">
            <a:noAutofit/>
          </a:bodyPr>
          <a:lstStyle/>
          <a:p>
            <a:pPr marL="457200" marR="0" lvl="0" indent="-425450" algn="l" rtl="0">
              <a:lnSpc>
                <a:spcPct val="100000"/>
              </a:lnSpc>
              <a:spcBef>
                <a:spcPts val="0"/>
              </a:spcBef>
              <a:spcAft>
                <a:spcPts val="0"/>
              </a:spcAft>
              <a:buClr>
                <a:schemeClr val="lt1"/>
              </a:buClr>
              <a:buSzPts val="4300"/>
              <a:buFont typeface="Overpass"/>
              <a:buChar char="●"/>
            </a:pPr>
            <a:r>
              <a:rPr lang="en-US" sz="4300" b="0" i="0" u="none" strike="noStrike" cap="none">
                <a:solidFill>
                  <a:schemeClr val="lt1"/>
                </a:solidFill>
                <a:latin typeface="Overpass"/>
                <a:ea typeface="Overpass"/>
                <a:cs typeface="Overpass"/>
                <a:sym typeface="Overpass"/>
              </a:rPr>
              <a:t>Speak from your own experience and community; everybody has a role to play in preventing political violence</a:t>
            </a:r>
            <a:endParaRPr sz="4300" b="0" i="0" u="none" strike="noStrike" cap="none">
              <a:solidFill>
                <a:schemeClr val="lt1"/>
              </a:solidFill>
              <a:latin typeface="Overpass"/>
              <a:ea typeface="Overpass"/>
              <a:cs typeface="Overpass"/>
              <a:sym typeface="Overpass"/>
            </a:endParaRPr>
          </a:p>
          <a:p>
            <a:pPr marL="457200" marR="0" lvl="0" indent="-425450" algn="l" rtl="0">
              <a:lnSpc>
                <a:spcPct val="100000"/>
              </a:lnSpc>
              <a:spcBef>
                <a:spcPts val="0"/>
              </a:spcBef>
              <a:spcAft>
                <a:spcPts val="0"/>
              </a:spcAft>
              <a:buClr>
                <a:schemeClr val="lt1"/>
              </a:buClr>
              <a:buSzPts val="4300"/>
              <a:buFont typeface="Overpass"/>
              <a:buChar char="●"/>
            </a:pPr>
            <a:r>
              <a:rPr lang="en-US" sz="4300" b="0" i="0" u="none" strike="noStrike" cap="none">
                <a:solidFill>
                  <a:schemeClr val="lt1"/>
                </a:solidFill>
                <a:latin typeface="Overpass"/>
                <a:ea typeface="Overpass"/>
                <a:cs typeface="Overpass"/>
                <a:sym typeface="Overpass"/>
              </a:rPr>
              <a:t>Move up, move back (self-awareness to manage participation)</a:t>
            </a:r>
            <a:endParaRPr sz="4300" b="0" i="0" u="none" strike="noStrike" cap="none">
              <a:solidFill>
                <a:schemeClr val="lt1"/>
              </a:solidFill>
              <a:latin typeface="Overpass"/>
              <a:ea typeface="Overpass"/>
              <a:cs typeface="Overpass"/>
              <a:sym typeface="Overpass"/>
            </a:endParaRPr>
          </a:p>
          <a:p>
            <a:pPr marL="457200" marR="0" lvl="0" indent="-425450" algn="l" rtl="0">
              <a:lnSpc>
                <a:spcPct val="100000"/>
              </a:lnSpc>
              <a:spcBef>
                <a:spcPts val="0"/>
              </a:spcBef>
              <a:spcAft>
                <a:spcPts val="0"/>
              </a:spcAft>
              <a:buClr>
                <a:schemeClr val="lt1"/>
              </a:buClr>
              <a:buSzPts val="4300"/>
              <a:buFont typeface="Overpass"/>
              <a:buChar char="●"/>
            </a:pPr>
            <a:r>
              <a:rPr lang="en-US" sz="4300" b="0" i="0" u="none" strike="noStrike" cap="none">
                <a:solidFill>
                  <a:schemeClr val="lt1"/>
                </a:solidFill>
                <a:latin typeface="Overpass"/>
                <a:ea typeface="Overpass"/>
                <a:cs typeface="Overpass"/>
                <a:sym typeface="Overpass"/>
              </a:rPr>
              <a:t>Let discomfort lead to inquiry and explore tensions with grace</a:t>
            </a:r>
            <a:endParaRPr sz="4300" b="0" i="0" u="none" strike="noStrike" cap="none">
              <a:solidFill>
                <a:schemeClr val="lt1"/>
              </a:solidFill>
              <a:latin typeface="Overpass"/>
              <a:ea typeface="Overpass"/>
              <a:cs typeface="Overpass"/>
              <a:sym typeface="Overpass"/>
            </a:endParaRPr>
          </a:p>
          <a:p>
            <a:pPr marL="457200" marR="0" lvl="0" indent="-425450" algn="l" rtl="0">
              <a:lnSpc>
                <a:spcPct val="100000"/>
              </a:lnSpc>
              <a:spcBef>
                <a:spcPts val="0"/>
              </a:spcBef>
              <a:spcAft>
                <a:spcPts val="0"/>
              </a:spcAft>
              <a:buClr>
                <a:schemeClr val="lt1"/>
              </a:buClr>
              <a:buSzPts val="4300"/>
              <a:buFont typeface="Overpass"/>
              <a:buChar char="●"/>
            </a:pPr>
            <a:r>
              <a:rPr lang="en-US" sz="4300" b="0" i="0" u="none" strike="noStrike" cap="none">
                <a:solidFill>
                  <a:schemeClr val="lt1"/>
                </a:solidFill>
                <a:latin typeface="Overpass"/>
                <a:ea typeface="Overpass"/>
                <a:cs typeface="Overpass"/>
                <a:sym typeface="Overpass"/>
              </a:rPr>
              <a:t>Difference between intent and impact</a:t>
            </a:r>
            <a:endParaRPr sz="4300" b="0" i="0" u="none" strike="noStrike" cap="none">
              <a:solidFill>
                <a:schemeClr val="lt1"/>
              </a:solidFill>
              <a:latin typeface="Overpass"/>
              <a:ea typeface="Overpass"/>
              <a:cs typeface="Overpass"/>
              <a:sym typeface="Overpass"/>
            </a:endParaRPr>
          </a:p>
          <a:p>
            <a:pPr marL="457200" marR="0" lvl="0" indent="-425450" algn="l" rtl="0">
              <a:lnSpc>
                <a:spcPct val="100000"/>
              </a:lnSpc>
              <a:spcBef>
                <a:spcPts val="0"/>
              </a:spcBef>
              <a:spcAft>
                <a:spcPts val="0"/>
              </a:spcAft>
              <a:buClr>
                <a:schemeClr val="lt1"/>
              </a:buClr>
              <a:buSzPts val="4300"/>
              <a:buFont typeface="Overpass"/>
              <a:buChar char="●"/>
            </a:pPr>
            <a:r>
              <a:rPr lang="en-US" sz="4300" b="0" i="0" u="none" strike="noStrike" cap="none">
                <a:solidFill>
                  <a:schemeClr val="lt1"/>
                </a:solidFill>
                <a:latin typeface="Overpass"/>
                <a:ea typeface="Overpass"/>
                <a:cs typeface="Overpass"/>
                <a:sym typeface="Overpass"/>
              </a:rPr>
              <a:t>Nobody’s humanity is in question</a:t>
            </a:r>
            <a:endParaRPr sz="4300" b="0" i="0" u="none" strike="noStrike" cap="none">
              <a:solidFill>
                <a:schemeClr val="lt1"/>
              </a:solidFill>
              <a:latin typeface="Overpass"/>
              <a:ea typeface="Overpass"/>
              <a:cs typeface="Overpass"/>
              <a:sym typeface="Overpass"/>
            </a:endParaRPr>
          </a:p>
          <a:p>
            <a:pPr marL="457200" marR="0" lvl="0" indent="-425450" algn="l" rtl="0">
              <a:lnSpc>
                <a:spcPct val="100000"/>
              </a:lnSpc>
              <a:spcBef>
                <a:spcPts val="0"/>
              </a:spcBef>
              <a:spcAft>
                <a:spcPts val="0"/>
              </a:spcAft>
              <a:buClr>
                <a:schemeClr val="lt1"/>
              </a:buClr>
              <a:buSzPts val="4300"/>
              <a:buFont typeface="Overpass"/>
              <a:buChar char="●"/>
            </a:pPr>
            <a:r>
              <a:rPr lang="en-US" sz="4300" b="0" i="0" u="none" strike="noStrike" cap="none">
                <a:solidFill>
                  <a:schemeClr val="lt1"/>
                </a:solidFill>
                <a:latin typeface="Overpass"/>
                <a:ea typeface="Overpass"/>
                <a:cs typeface="Overpass"/>
                <a:sym typeface="Overpass"/>
              </a:rPr>
              <a:t>Take care of each other, take care of yourself</a:t>
            </a:r>
            <a:endParaRPr sz="4300" b="0" i="0" u="none" strike="noStrike" cap="none">
              <a:solidFill>
                <a:schemeClr val="lt1"/>
              </a:solidFill>
              <a:latin typeface="Overpass"/>
              <a:ea typeface="Overpass"/>
              <a:cs typeface="Overpass"/>
              <a:sym typeface="Overpass"/>
            </a:endParaRPr>
          </a:p>
          <a:p>
            <a:pPr marL="457200" marR="0" lvl="0" indent="-457200" algn="l" rtl="0">
              <a:lnSpc>
                <a:spcPct val="100000"/>
              </a:lnSpc>
              <a:spcBef>
                <a:spcPts val="0"/>
              </a:spcBef>
              <a:spcAft>
                <a:spcPts val="0"/>
              </a:spcAft>
              <a:buClr>
                <a:schemeClr val="lt1"/>
              </a:buClr>
              <a:buSzPts val="4300"/>
              <a:buFont typeface="Overpass"/>
              <a:buChar char="●"/>
            </a:pPr>
            <a:r>
              <a:rPr lang="en-US" sz="4300" b="0" i="0" u="none" strike="noStrike" cap="none">
                <a:solidFill>
                  <a:schemeClr val="lt1"/>
                </a:solidFill>
                <a:latin typeface="Overpass"/>
                <a:ea typeface="Overpass"/>
                <a:cs typeface="Overpass"/>
                <a:sym typeface="Overpass"/>
              </a:rPr>
              <a:t>Stories stay, lessons leave</a:t>
            </a:r>
            <a:endParaRPr sz="4300" b="0" i="0" u="none" strike="noStrike" cap="none">
              <a:solidFill>
                <a:schemeClr val="lt1"/>
              </a:solidFill>
              <a:latin typeface="Overpass"/>
              <a:ea typeface="Overpass"/>
              <a:cs typeface="Overpass"/>
              <a:sym typeface="Overpass"/>
            </a:endParaRPr>
          </a:p>
        </p:txBody>
      </p:sp>
      <p:sp>
        <p:nvSpPr>
          <p:cNvPr id="139" name="Google Shape;139;g30c890ad548_0_0"/>
          <p:cNvSpPr txBox="1"/>
          <p:nvPr/>
        </p:nvSpPr>
        <p:spPr>
          <a:xfrm>
            <a:off x="5871910" y="1876375"/>
            <a:ext cx="6544200" cy="529800"/>
          </a:xfrm>
          <a:prstGeom prst="rect">
            <a:avLst/>
          </a:prstGeom>
          <a:noFill/>
          <a:ln>
            <a:noFill/>
          </a:ln>
        </p:spPr>
        <p:txBody>
          <a:bodyPr spcFirstLastPara="1" wrap="square" lIns="0" tIns="0" rIns="0" bIns="0" anchor="t" anchorCtr="0">
            <a:spAutoFit/>
          </a:bodyPr>
          <a:lstStyle/>
          <a:p>
            <a:pPr marL="0" marR="0" lvl="0" indent="0" algn="ctr" rtl="0">
              <a:lnSpc>
                <a:spcPct val="114004"/>
              </a:lnSpc>
              <a:spcBef>
                <a:spcPts val="0"/>
              </a:spcBef>
              <a:spcAft>
                <a:spcPts val="0"/>
              </a:spcAft>
              <a:buClr>
                <a:srgbClr val="000000"/>
              </a:buClr>
              <a:buSzPts val="2742"/>
              <a:buFont typeface="Arial"/>
              <a:buNone/>
            </a:pPr>
            <a:r>
              <a:rPr lang="en-US" sz="3441" b="0" i="0" u="none" strike="noStrike" cap="none">
                <a:solidFill>
                  <a:srgbClr val="FFFFFF"/>
                </a:solidFill>
                <a:latin typeface="Overpass ExtraLight"/>
                <a:ea typeface="Overpass ExtraLight"/>
                <a:cs typeface="Overpass ExtraLight"/>
                <a:sym typeface="Overpass ExtraLight"/>
              </a:rPr>
              <a:t>TODAY, WE’RE ASKING YOU TO:</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Shape 143"/>
        <p:cNvGrpSpPr/>
        <p:nvPr/>
      </p:nvGrpSpPr>
      <p:grpSpPr>
        <a:xfrm>
          <a:off x="0" y="0"/>
          <a:ext cx="0" cy="0"/>
          <a:chOff x="0" y="0"/>
          <a:chExt cx="0" cy="0"/>
        </a:xfrm>
      </p:grpSpPr>
      <p:sp>
        <p:nvSpPr>
          <p:cNvPr id="144" name="Google Shape;144;g387845f5f11_0_198"/>
          <p:cNvSpPr/>
          <p:nvPr/>
        </p:nvSpPr>
        <p:spPr>
          <a:xfrm>
            <a:off x="3500" y="0"/>
            <a:ext cx="19472996" cy="10287000"/>
          </a:xfrm>
          <a:custGeom>
            <a:avLst/>
            <a:gdLst/>
            <a:ahLst/>
            <a:cxnLst/>
            <a:rect l="l" t="t" r="r" b="b"/>
            <a:pathLst>
              <a:path w="18284503" h="10287000" extrusionOk="0">
                <a:moveTo>
                  <a:pt x="0" y="0"/>
                </a:moveTo>
                <a:lnTo>
                  <a:pt x="18284503" y="0"/>
                </a:lnTo>
                <a:lnTo>
                  <a:pt x="18284503" y="10287000"/>
                </a:lnTo>
                <a:lnTo>
                  <a:pt x="0" y="10287000"/>
                </a:lnTo>
                <a:lnTo>
                  <a:pt x="0" y="0"/>
                </a:lnTo>
                <a:close/>
              </a:path>
            </a:pathLst>
          </a:custGeom>
          <a:blipFill rotWithShape="1">
            <a:blip r:embed="rId3">
              <a:alphaModFix/>
            </a:blip>
            <a:stretch>
              <a:fillRect l="-2748" t="-12567" r="-2716" b="-12557"/>
            </a:stretch>
          </a:blipFill>
          <a:ln>
            <a:noFill/>
          </a:ln>
        </p:spPr>
        <p:txBody>
          <a:bodyPr/>
          <a:lstStyle/>
          <a:p>
            <a:endParaRPr lang="en-US"/>
          </a:p>
        </p:txBody>
      </p:sp>
      <p:sp>
        <p:nvSpPr>
          <p:cNvPr id="145" name="Google Shape;145;g387845f5f11_0_198"/>
          <p:cNvSpPr txBox="1"/>
          <p:nvPr/>
        </p:nvSpPr>
        <p:spPr>
          <a:xfrm>
            <a:off x="1630550" y="2381550"/>
            <a:ext cx="16218900" cy="6132300"/>
          </a:xfrm>
          <a:prstGeom prst="rect">
            <a:avLst/>
          </a:prstGeom>
          <a:solidFill>
            <a:srgbClr val="BABAB8">
              <a:alpha val="47058"/>
            </a:srgbClr>
          </a:solid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4373"/>
              <a:buFont typeface="Arial"/>
              <a:buNone/>
            </a:pPr>
            <a:r>
              <a:rPr lang="en-US" sz="4800" b="1" i="0" u="none" strike="noStrike" cap="none">
                <a:solidFill>
                  <a:srgbClr val="202232"/>
                </a:solidFill>
                <a:latin typeface="Overpass Black"/>
                <a:ea typeface="Overpass Black"/>
                <a:cs typeface="Overpass Black"/>
                <a:sym typeface="Overpass Black"/>
              </a:rPr>
              <a:t>Political violence </a:t>
            </a:r>
            <a:r>
              <a:rPr lang="en-US" sz="4800" b="0" i="0" u="none" strike="noStrike" cap="none">
                <a:solidFill>
                  <a:srgbClr val="202232"/>
                </a:solidFill>
                <a:latin typeface="Overpass"/>
                <a:ea typeface="Overpass"/>
                <a:cs typeface="Overpass"/>
                <a:sym typeface="Overpass"/>
              </a:rPr>
              <a:t>is threatening to hurt or hurting another person or group of people for political reasons.</a:t>
            </a:r>
            <a:endParaRPr sz="4800" b="0" i="0" u="none" strike="noStrike" cap="none">
              <a:solidFill>
                <a:srgbClr val="202232"/>
              </a:solidFill>
              <a:latin typeface="Overpass"/>
              <a:ea typeface="Overpass"/>
              <a:cs typeface="Overpass"/>
              <a:sym typeface="Overpass"/>
            </a:endParaRPr>
          </a:p>
          <a:p>
            <a:pPr marL="0" marR="0" lvl="0" indent="0" algn="ctr" rtl="0">
              <a:lnSpc>
                <a:spcPct val="115000"/>
              </a:lnSpc>
              <a:spcBef>
                <a:spcPts val="0"/>
              </a:spcBef>
              <a:spcAft>
                <a:spcPts val="0"/>
              </a:spcAft>
              <a:buClr>
                <a:srgbClr val="000000"/>
              </a:buClr>
              <a:buSzPts val="4373"/>
              <a:buFont typeface="Arial"/>
              <a:buNone/>
            </a:pPr>
            <a:endParaRPr sz="4800" b="1" i="0" u="none" strike="noStrike" cap="none">
              <a:solidFill>
                <a:srgbClr val="202232"/>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rgbClr val="000000"/>
              </a:buClr>
              <a:buSzPts val="4373"/>
              <a:buFont typeface="Arial"/>
              <a:buNone/>
            </a:pPr>
            <a:r>
              <a:rPr lang="en-US" sz="4800" b="1" i="0" u="none" strike="noStrike" cap="none">
                <a:solidFill>
                  <a:srgbClr val="202232"/>
                </a:solidFill>
                <a:latin typeface="Overpass Black"/>
                <a:ea typeface="Overpass Black"/>
                <a:cs typeface="Overpass Black"/>
                <a:sym typeface="Overpass Black"/>
              </a:rPr>
              <a:t>Repression </a:t>
            </a:r>
            <a:r>
              <a:rPr lang="en-US" sz="4800" b="0" i="0" u="none" strike="noStrike" cap="none">
                <a:solidFill>
                  <a:srgbClr val="202232"/>
                </a:solidFill>
                <a:latin typeface="Overpass"/>
                <a:ea typeface="Overpass"/>
                <a:cs typeface="Overpass"/>
                <a:sym typeface="Overpass"/>
              </a:rPr>
              <a:t>is the use of pressure or force against an individual or group in order to control or subdue the individual or group.</a:t>
            </a:r>
            <a:endParaRPr sz="4800" b="0" i="0" u="none" strike="noStrike" cap="none">
              <a:solidFill>
                <a:srgbClr val="202232"/>
              </a:solidFill>
              <a:latin typeface="Overpass"/>
              <a:ea typeface="Overpass"/>
              <a:cs typeface="Overpass"/>
              <a:sym typeface="Overpass"/>
            </a:endParaRPr>
          </a:p>
          <a:p>
            <a:pPr marL="0" marR="0" lvl="0" indent="0" algn="ctr" rtl="0">
              <a:lnSpc>
                <a:spcPct val="115000"/>
              </a:lnSpc>
              <a:spcBef>
                <a:spcPts val="0"/>
              </a:spcBef>
              <a:spcAft>
                <a:spcPts val="0"/>
              </a:spcAft>
              <a:buClr>
                <a:srgbClr val="000000"/>
              </a:buClr>
              <a:buSzPts val="4373"/>
              <a:buFont typeface="Arial"/>
              <a:buNone/>
            </a:pPr>
            <a:endParaRPr sz="4800" b="0" i="0" u="none" strike="noStrike" cap="none">
              <a:solidFill>
                <a:srgbClr val="202232"/>
              </a:solidFill>
              <a:latin typeface="Overpass"/>
              <a:ea typeface="Overpass"/>
              <a:cs typeface="Overpass"/>
              <a:sym typeface="Overpass"/>
            </a:endParaRPr>
          </a:p>
          <a:p>
            <a:pPr marL="0" marR="0" lvl="0" indent="0" algn="r" rtl="0">
              <a:lnSpc>
                <a:spcPct val="115000"/>
              </a:lnSpc>
              <a:spcBef>
                <a:spcPts val="0"/>
              </a:spcBef>
              <a:spcAft>
                <a:spcPts val="0"/>
              </a:spcAft>
              <a:buClr>
                <a:srgbClr val="000000"/>
              </a:buClr>
              <a:buSzPts val="4373"/>
              <a:buFont typeface="Arial"/>
              <a:buNone/>
            </a:pPr>
            <a:r>
              <a:rPr lang="en-US" sz="1200" b="1" i="0" u="none" strike="noStrike" cap="none">
                <a:solidFill>
                  <a:srgbClr val="202232"/>
                </a:solidFill>
                <a:latin typeface="Overpass Black"/>
                <a:ea typeface="Overpass Black"/>
                <a:cs typeface="Overpass Black"/>
                <a:sym typeface="Overpass Black"/>
              </a:rPr>
              <a:t>Sources: Harnessing Our Power to End Political Violence Guide and </a:t>
            </a:r>
            <a:r>
              <a:rPr lang="en-US" sz="1200" b="1" i="1" u="sng" strike="noStrike" cap="none">
                <a:solidFill>
                  <a:schemeClr val="hlink"/>
                </a:solidFill>
                <a:latin typeface="Overpass Black"/>
                <a:ea typeface="Overpass Black"/>
                <a:cs typeface="Overpass Black"/>
                <a:sym typeface="Overpass Black"/>
                <a:hlinkClick r:id="rId4"/>
              </a:rPr>
              <a:t>ICNC Glossary of Civil Resistance</a:t>
            </a:r>
            <a:endParaRPr sz="1200" b="1" i="1" u="none" strike="noStrike" cap="none">
              <a:solidFill>
                <a:srgbClr val="202232"/>
              </a:solidFill>
              <a:latin typeface="Overpass Black"/>
              <a:ea typeface="Overpass Black"/>
              <a:cs typeface="Overpass Black"/>
              <a:sym typeface="Overpass Black"/>
            </a:endParaRPr>
          </a:p>
        </p:txBody>
      </p:sp>
      <p:sp>
        <p:nvSpPr>
          <p:cNvPr id="146" name="Google Shape;146;g387845f5f11_0_198"/>
          <p:cNvSpPr txBox="1"/>
          <p:nvPr/>
        </p:nvSpPr>
        <p:spPr>
          <a:xfrm>
            <a:off x="5241650" y="484450"/>
            <a:ext cx="8996700" cy="1613700"/>
          </a:xfrm>
          <a:prstGeom prst="rect">
            <a:avLst/>
          </a:prstGeom>
          <a:noFill/>
          <a:ln>
            <a:noFill/>
          </a:ln>
        </p:spPr>
        <p:txBody>
          <a:bodyPr spcFirstLastPara="1" wrap="square" lIns="0" tIns="0" rIns="0" bIns="0" anchor="t" anchorCtr="0">
            <a:spAutoFit/>
          </a:bodyPr>
          <a:lstStyle/>
          <a:p>
            <a:pPr marL="0" marR="0" lvl="0" indent="0" algn="ctr" rtl="0">
              <a:lnSpc>
                <a:spcPct val="139993"/>
              </a:lnSpc>
              <a:spcBef>
                <a:spcPts val="0"/>
              </a:spcBef>
              <a:spcAft>
                <a:spcPts val="0"/>
              </a:spcAft>
              <a:buClr>
                <a:srgbClr val="000000"/>
              </a:buClr>
              <a:buSzPts val="2968"/>
              <a:buFont typeface="Arial"/>
              <a:buNone/>
            </a:pPr>
            <a:r>
              <a:rPr lang="en-US" sz="4368" b="1" i="0" u="none" strike="noStrike" cap="none">
                <a:solidFill>
                  <a:srgbClr val="EB5436"/>
                </a:solidFill>
                <a:latin typeface="Overpass Black"/>
                <a:ea typeface="Overpass Black"/>
                <a:cs typeface="Overpass Black"/>
                <a:sym typeface="Overpass Black"/>
              </a:rPr>
              <a:t>WHAT IS POLITICAL VIOLENCE AND REPRESSION?</a:t>
            </a:r>
            <a:endParaRPr sz="2800" b="0" i="0" u="none" strike="noStrike" cap="none">
              <a:solidFill>
                <a:srgbClr val="000000"/>
              </a:solidFill>
              <a:latin typeface="Arial"/>
              <a:ea typeface="Arial"/>
              <a:cs typeface="Arial"/>
              <a:sym typeface="Arial"/>
            </a:endParaRPr>
          </a:p>
        </p:txBody>
      </p:sp>
      <p:grpSp>
        <p:nvGrpSpPr>
          <p:cNvPr id="147" name="Google Shape;147;g387845f5f11_0_198"/>
          <p:cNvGrpSpPr/>
          <p:nvPr/>
        </p:nvGrpSpPr>
        <p:grpSpPr>
          <a:xfrm>
            <a:off x="450926" y="8837300"/>
            <a:ext cx="4172400" cy="1122846"/>
            <a:chOff x="450926" y="8837300"/>
            <a:chExt cx="4172400" cy="1122846"/>
          </a:xfrm>
        </p:grpSpPr>
        <p:sp>
          <p:nvSpPr>
            <p:cNvPr id="148" name="Google Shape;148;g387845f5f11_0_198"/>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149" name="Google Shape;149;g387845f5f11_0_198"/>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150" name="Google Shape;150;g387845f5f11_0_198"/>
            <p:cNvPicPr preferRelativeResize="0"/>
            <p:nvPr/>
          </p:nvPicPr>
          <p:blipFill rotWithShape="1">
            <a:blip r:embed="rId5">
              <a:alphaModFix/>
            </a:blip>
            <a:srcRect/>
            <a:stretch/>
          </p:blipFill>
          <p:spPr>
            <a:xfrm>
              <a:off x="465938" y="8837300"/>
              <a:ext cx="2007000" cy="66900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Shape 154"/>
        <p:cNvGrpSpPr/>
        <p:nvPr/>
      </p:nvGrpSpPr>
      <p:grpSpPr>
        <a:xfrm>
          <a:off x="0" y="0"/>
          <a:ext cx="0" cy="0"/>
          <a:chOff x="0" y="0"/>
          <a:chExt cx="0" cy="0"/>
        </a:xfrm>
      </p:grpSpPr>
      <p:sp>
        <p:nvSpPr>
          <p:cNvPr id="155" name="Google Shape;155;g387845f5f11_0_293"/>
          <p:cNvSpPr/>
          <p:nvPr/>
        </p:nvSpPr>
        <p:spPr>
          <a:xfrm>
            <a:off x="-216500" y="-104175"/>
            <a:ext cx="19701552" cy="10492740"/>
          </a:xfrm>
          <a:custGeom>
            <a:avLst/>
            <a:gdLst/>
            <a:ahLst/>
            <a:cxnLst/>
            <a:rect l="l" t="t" r="r" b="b"/>
            <a:pathLst>
              <a:path w="18284503" h="10287000" extrusionOk="0">
                <a:moveTo>
                  <a:pt x="0" y="0"/>
                </a:moveTo>
                <a:lnTo>
                  <a:pt x="18284503" y="0"/>
                </a:lnTo>
                <a:lnTo>
                  <a:pt x="18284503" y="10287000"/>
                </a:lnTo>
                <a:lnTo>
                  <a:pt x="0" y="10287000"/>
                </a:lnTo>
                <a:lnTo>
                  <a:pt x="0" y="0"/>
                </a:lnTo>
                <a:close/>
              </a:path>
            </a:pathLst>
          </a:custGeom>
          <a:blipFill rotWithShape="1">
            <a:blip r:embed="rId3">
              <a:alphaModFix/>
            </a:blip>
            <a:stretch>
              <a:fillRect l="-2748" t="-12557" r="-2716" b="-12567"/>
            </a:stretch>
          </a:blipFill>
          <a:ln>
            <a:noFill/>
          </a:ln>
        </p:spPr>
        <p:txBody>
          <a:bodyPr/>
          <a:lstStyle/>
          <a:p>
            <a:endParaRPr lang="en-US"/>
          </a:p>
        </p:txBody>
      </p:sp>
      <p:sp>
        <p:nvSpPr>
          <p:cNvPr id="156" name="Google Shape;156;g387845f5f11_0_293"/>
          <p:cNvSpPr txBox="1"/>
          <p:nvPr/>
        </p:nvSpPr>
        <p:spPr>
          <a:xfrm>
            <a:off x="2999700" y="1705575"/>
            <a:ext cx="12141300" cy="6582900"/>
          </a:xfrm>
          <a:prstGeom prst="rect">
            <a:avLst/>
          </a:prstGeom>
          <a:solidFill>
            <a:srgbClr val="BABAB8">
              <a:alpha val="47058"/>
            </a:srgbClr>
          </a:solid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4373"/>
              <a:buFont typeface="Arial"/>
              <a:buNone/>
            </a:pPr>
            <a:r>
              <a:rPr lang="en-US" sz="4373" b="1" i="0" u="none" strike="noStrike" cap="none">
                <a:solidFill>
                  <a:srgbClr val="202232"/>
                </a:solidFill>
                <a:latin typeface="Overpass Black"/>
                <a:ea typeface="Overpass Black"/>
                <a:cs typeface="Overpass Black"/>
                <a:sym typeface="Overpass Black"/>
              </a:rPr>
              <a:t>These political reasons can include trying to: </a:t>
            </a:r>
            <a:br>
              <a:rPr lang="en-US" sz="4373" b="1" i="0" u="none" strike="noStrike" cap="none">
                <a:solidFill>
                  <a:srgbClr val="202232"/>
                </a:solidFill>
                <a:latin typeface="Overpass Black"/>
                <a:ea typeface="Overpass Black"/>
                <a:cs typeface="Overpass Black"/>
                <a:sym typeface="Overpass Black"/>
              </a:rPr>
            </a:br>
            <a:br>
              <a:rPr lang="en-US" sz="200" b="1" i="0" u="none" strike="noStrike" cap="none">
                <a:solidFill>
                  <a:srgbClr val="202232"/>
                </a:solidFill>
                <a:latin typeface="Overpass Black"/>
                <a:ea typeface="Overpass Black"/>
                <a:cs typeface="Overpass Black"/>
                <a:sym typeface="Overpass Black"/>
              </a:rPr>
            </a:br>
            <a:br>
              <a:rPr lang="en-US" sz="200" b="1" i="0" u="none" strike="noStrike" cap="none">
                <a:solidFill>
                  <a:srgbClr val="202232"/>
                </a:solidFill>
                <a:latin typeface="Overpass Black"/>
                <a:ea typeface="Overpass Black"/>
                <a:cs typeface="Overpass Black"/>
                <a:sym typeface="Overpass Black"/>
              </a:rPr>
            </a:br>
            <a:br>
              <a:rPr lang="en-US" sz="200" b="1" i="0" u="none" strike="noStrike" cap="none">
                <a:solidFill>
                  <a:srgbClr val="202232"/>
                </a:solidFill>
                <a:latin typeface="Overpass Black"/>
                <a:ea typeface="Overpass Black"/>
                <a:cs typeface="Overpass Black"/>
                <a:sym typeface="Overpass Black"/>
              </a:rPr>
            </a:br>
            <a:br>
              <a:rPr lang="en-US" sz="200" b="1" i="0" u="none" strike="noStrike" cap="none">
                <a:solidFill>
                  <a:srgbClr val="202232"/>
                </a:solidFill>
                <a:latin typeface="Overpass Black"/>
                <a:ea typeface="Overpass Black"/>
                <a:cs typeface="Overpass Black"/>
                <a:sym typeface="Overpass Black"/>
              </a:rPr>
            </a:br>
            <a:br>
              <a:rPr lang="en-US" sz="200" b="1" i="0" u="none" strike="noStrike" cap="none">
                <a:solidFill>
                  <a:srgbClr val="202232"/>
                </a:solidFill>
                <a:latin typeface="Overpass Black"/>
                <a:ea typeface="Overpass Black"/>
                <a:cs typeface="Overpass Black"/>
                <a:sym typeface="Overpass Black"/>
              </a:rPr>
            </a:br>
            <a:br>
              <a:rPr lang="en-US" sz="200" b="1" i="0" u="none" strike="noStrike" cap="none">
                <a:solidFill>
                  <a:srgbClr val="202232"/>
                </a:solidFill>
                <a:latin typeface="Overpass Black"/>
                <a:ea typeface="Overpass Black"/>
                <a:cs typeface="Overpass Black"/>
                <a:sym typeface="Overpass Black"/>
              </a:rPr>
            </a:br>
            <a:endParaRPr sz="200" b="1" i="0" u="none" strike="noStrike" cap="none">
              <a:solidFill>
                <a:srgbClr val="202232"/>
              </a:solidFill>
              <a:latin typeface="Overpass Black"/>
              <a:ea typeface="Overpass Black"/>
              <a:cs typeface="Overpass Black"/>
              <a:sym typeface="Overpass Black"/>
            </a:endParaRPr>
          </a:p>
          <a:p>
            <a:pPr marL="2286000" marR="0" lvl="0" indent="-506285" algn="l" rtl="0">
              <a:lnSpc>
                <a:spcPct val="115000"/>
              </a:lnSpc>
              <a:spcBef>
                <a:spcPts val="0"/>
              </a:spcBef>
              <a:spcAft>
                <a:spcPts val="0"/>
              </a:spcAft>
              <a:buClr>
                <a:srgbClr val="202232"/>
              </a:buClr>
              <a:buSzPts val="4373"/>
              <a:buFont typeface="Overpass Black"/>
              <a:buChar char="●"/>
            </a:pPr>
            <a:r>
              <a:rPr lang="en-US" sz="4373" b="1" i="0" u="none" strike="noStrike" cap="none">
                <a:solidFill>
                  <a:srgbClr val="202232"/>
                </a:solidFill>
                <a:latin typeface="Overpass Black"/>
                <a:ea typeface="Overpass Black"/>
                <a:cs typeface="Overpass Black"/>
                <a:sym typeface="Overpass Black"/>
              </a:rPr>
              <a:t>Achieve a political goal</a:t>
            </a:r>
            <a:endParaRPr sz="4373" b="1" i="0" u="none" strike="noStrike" cap="none">
              <a:solidFill>
                <a:srgbClr val="202232"/>
              </a:solidFill>
              <a:latin typeface="Overpass Black"/>
              <a:ea typeface="Overpass Black"/>
              <a:cs typeface="Overpass Black"/>
              <a:sym typeface="Overpass Black"/>
            </a:endParaRPr>
          </a:p>
          <a:p>
            <a:pPr marL="2286000" marR="0" lvl="0" indent="-506285" algn="l" rtl="0">
              <a:lnSpc>
                <a:spcPct val="115000"/>
              </a:lnSpc>
              <a:spcBef>
                <a:spcPts val="0"/>
              </a:spcBef>
              <a:spcAft>
                <a:spcPts val="0"/>
              </a:spcAft>
              <a:buClr>
                <a:srgbClr val="202232"/>
              </a:buClr>
              <a:buSzPts val="4373"/>
              <a:buFont typeface="Overpass Black"/>
              <a:buChar char="●"/>
            </a:pPr>
            <a:r>
              <a:rPr lang="en-US" sz="4373" b="1" i="0" u="none" strike="noStrike" cap="none">
                <a:solidFill>
                  <a:srgbClr val="202232"/>
                </a:solidFill>
                <a:latin typeface="Overpass Black"/>
                <a:ea typeface="Overpass Black"/>
                <a:cs typeface="Overpass Black"/>
                <a:sym typeface="Overpass Black"/>
              </a:rPr>
              <a:t>Assert political power over another group, and/or </a:t>
            </a:r>
            <a:endParaRPr sz="4373" b="1" i="0" u="none" strike="noStrike" cap="none">
              <a:solidFill>
                <a:srgbClr val="202232"/>
              </a:solidFill>
              <a:latin typeface="Overpass Black"/>
              <a:ea typeface="Overpass Black"/>
              <a:cs typeface="Overpass Black"/>
              <a:sym typeface="Overpass Black"/>
            </a:endParaRPr>
          </a:p>
          <a:p>
            <a:pPr marL="2286000" marR="0" lvl="0" indent="-506285" algn="l" rtl="0">
              <a:lnSpc>
                <a:spcPct val="115000"/>
              </a:lnSpc>
              <a:spcBef>
                <a:spcPts val="0"/>
              </a:spcBef>
              <a:spcAft>
                <a:spcPts val="0"/>
              </a:spcAft>
              <a:buClr>
                <a:srgbClr val="202232"/>
              </a:buClr>
              <a:buSzPts val="4373"/>
              <a:buFont typeface="Overpass Black"/>
              <a:buChar char="●"/>
            </a:pPr>
            <a:r>
              <a:rPr lang="en-US" sz="4373" b="1" i="0" u="none" strike="noStrike" cap="none">
                <a:solidFill>
                  <a:srgbClr val="202232"/>
                </a:solidFill>
                <a:latin typeface="Overpass Black"/>
                <a:ea typeface="Overpass Black"/>
                <a:cs typeface="Overpass Black"/>
                <a:sym typeface="Overpass Black"/>
              </a:rPr>
              <a:t>Communicate a political message to an outside audience</a:t>
            </a:r>
            <a:endParaRPr sz="4373" b="1" i="0" u="none" strike="noStrike" cap="none">
              <a:solidFill>
                <a:srgbClr val="202232"/>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rgbClr val="000000"/>
              </a:buClr>
              <a:buSzPts val="4373"/>
              <a:buFont typeface="Arial"/>
              <a:buNone/>
            </a:pPr>
            <a:endParaRPr sz="5573" b="1" i="0" u="none" strike="noStrike" cap="none">
              <a:solidFill>
                <a:srgbClr val="202232"/>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rgbClr val="000000"/>
              </a:buClr>
              <a:buSzPts val="4373"/>
              <a:buFont typeface="Arial"/>
              <a:buNone/>
            </a:pPr>
            <a:endParaRPr sz="4373" b="1" i="0" u="none" strike="noStrike" cap="none">
              <a:solidFill>
                <a:srgbClr val="202232"/>
              </a:solidFill>
              <a:latin typeface="Overpass Black"/>
              <a:ea typeface="Overpass Black"/>
              <a:cs typeface="Overpass Black"/>
              <a:sym typeface="Overpass Black"/>
            </a:endParaRPr>
          </a:p>
        </p:txBody>
      </p:sp>
      <p:sp>
        <p:nvSpPr>
          <p:cNvPr id="157" name="Google Shape;157;g387845f5f11_0_293"/>
          <p:cNvSpPr txBox="1"/>
          <p:nvPr/>
        </p:nvSpPr>
        <p:spPr>
          <a:xfrm>
            <a:off x="808175" y="484450"/>
            <a:ext cx="17479800" cy="626100"/>
          </a:xfrm>
          <a:prstGeom prst="rect">
            <a:avLst/>
          </a:prstGeom>
          <a:noFill/>
          <a:ln>
            <a:noFill/>
          </a:ln>
        </p:spPr>
        <p:txBody>
          <a:bodyPr spcFirstLastPara="1" wrap="square" lIns="0" tIns="0" rIns="0" bIns="0" anchor="t" anchorCtr="0">
            <a:spAutoFit/>
          </a:bodyPr>
          <a:lstStyle/>
          <a:p>
            <a:pPr marL="0" marR="0" lvl="0" indent="0" algn="ctr" rtl="0">
              <a:lnSpc>
                <a:spcPct val="139993"/>
              </a:lnSpc>
              <a:spcBef>
                <a:spcPts val="0"/>
              </a:spcBef>
              <a:spcAft>
                <a:spcPts val="0"/>
              </a:spcAft>
              <a:buClr>
                <a:srgbClr val="000000"/>
              </a:buClr>
              <a:buSzPts val="2968"/>
              <a:buFont typeface="Arial"/>
              <a:buNone/>
            </a:pPr>
            <a:r>
              <a:rPr lang="en-US" sz="4068" b="1" i="0" u="none" strike="noStrike" cap="none">
                <a:solidFill>
                  <a:srgbClr val="EB5436"/>
                </a:solidFill>
                <a:latin typeface="Overpass Black"/>
                <a:ea typeface="Overpass Black"/>
                <a:cs typeface="Overpass Black"/>
                <a:sym typeface="Overpass Black"/>
              </a:rPr>
              <a:t>WHY DO PEOPLE ENGAGE IN POLITICAL VIOLENCE AND REPRESSION?</a:t>
            </a:r>
            <a:endParaRPr sz="2500" b="0" i="0" u="none" strike="noStrike" cap="none">
              <a:solidFill>
                <a:srgbClr val="000000"/>
              </a:solidFill>
              <a:latin typeface="Arial"/>
              <a:ea typeface="Arial"/>
              <a:cs typeface="Arial"/>
              <a:sym typeface="Arial"/>
            </a:endParaRPr>
          </a:p>
        </p:txBody>
      </p:sp>
      <p:grpSp>
        <p:nvGrpSpPr>
          <p:cNvPr id="158" name="Google Shape;158;g387845f5f11_0_293"/>
          <p:cNvGrpSpPr/>
          <p:nvPr/>
        </p:nvGrpSpPr>
        <p:grpSpPr>
          <a:xfrm>
            <a:off x="450926" y="8837300"/>
            <a:ext cx="4172400" cy="1122846"/>
            <a:chOff x="450926" y="8837300"/>
            <a:chExt cx="4172400" cy="1122846"/>
          </a:xfrm>
        </p:grpSpPr>
        <p:sp>
          <p:nvSpPr>
            <p:cNvPr id="159" name="Google Shape;159;g387845f5f11_0_293"/>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160" name="Google Shape;160;g387845f5f11_0_293"/>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161" name="Google Shape;161;g387845f5f11_0_293"/>
            <p:cNvPicPr preferRelativeResize="0"/>
            <p:nvPr/>
          </p:nvPicPr>
          <p:blipFill rotWithShape="1">
            <a:blip r:embed="rId4">
              <a:alphaModFix/>
            </a:blip>
            <a:srcRect/>
            <a:stretch/>
          </p:blipFill>
          <p:spPr>
            <a:xfrm>
              <a:off x="465938" y="8837300"/>
              <a:ext cx="2007000" cy="669000"/>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Shape 165"/>
        <p:cNvGrpSpPr/>
        <p:nvPr/>
      </p:nvGrpSpPr>
      <p:grpSpPr>
        <a:xfrm>
          <a:off x="0" y="0"/>
          <a:ext cx="0" cy="0"/>
          <a:chOff x="0" y="0"/>
          <a:chExt cx="0" cy="0"/>
        </a:xfrm>
      </p:grpSpPr>
      <p:sp>
        <p:nvSpPr>
          <p:cNvPr id="166" name="Google Shape;166;g318255d61df_0_0"/>
          <p:cNvSpPr/>
          <p:nvPr/>
        </p:nvSpPr>
        <p:spPr>
          <a:xfrm>
            <a:off x="3500" y="0"/>
            <a:ext cx="19472996" cy="10287000"/>
          </a:xfrm>
          <a:custGeom>
            <a:avLst/>
            <a:gdLst/>
            <a:ahLst/>
            <a:cxnLst/>
            <a:rect l="l" t="t" r="r" b="b"/>
            <a:pathLst>
              <a:path w="18284503" h="10287000" extrusionOk="0">
                <a:moveTo>
                  <a:pt x="0" y="0"/>
                </a:moveTo>
                <a:lnTo>
                  <a:pt x="18284503" y="0"/>
                </a:lnTo>
                <a:lnTo>
                  <a:pt x="18284503" y="10287000"/>
                </a:lnTo>
                <a:lnTo>
                  <a:pt x="0" y="10287000"/>
                </a:lnTo>
                <a:lnTo>
                  <a:pt x="0" y="0"/>
                </a:lnTo>
                <a:close/>
              </a:path>
            </a:pathLst>
          </a:custGeom>
          <a:blipFill rotWithShape="1">
            <a:blip r:embed="rId3">
              <a:alphaModFix/>
            </a:blip>
            <a:stretch>
              <a:fillRect l="-2739" t="-12555" r="-2705" b="-12545"/>
            </a:stretch>
          </a:blipFill>
          <a:ln>
            <a:noFill/>
          </a:ln>
        </p:spPr>
        <p:txBody>
          <a:bodyPr/>
          <a:lstStyle/>
          <a:p>
            <a:endParaRPr lang="en-US"/>
          </a:p>
        </p:txBody>
      </p:sp>
      <p:sp>
        <p:nvSpPr>
          <p:cNvPr id="167" name="Google Shape;167;g318255d61df_0_0"/>
          <p:cNvSpPr txBox="1"/>
          <p:nvPr/>
        </p:nvSpPr>
        <p:spPr>
          <a:xfrm>
            <a:off x="3669350" y="2577450"/>
            <a:ext cx="12141300" cy="51321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4373"/>
              <a:buFont typeface="Arial"/>
              <a:buNone/>
            </a:pPr>
            <a:r>
              <a:rPr lang="en-US" sz="5573" b="1" i="0" u="none" strike="noStrike" cap="none">
                <a:solidFill>
                  <a:schemeClr val="dk2"/>
                </a:solidFill>
                <a:latin typeface="Overpass Black"/>
                <a:ea typeface="Overpass Black"/>
                <a:cs typeface="Overpass Black"/>
                <a:sym typeface="Overpass Black"/>
              </a:rPr>
              <a:t>Division</a:t>
            </a:r>
            <a:endParaRPr sz="5573" b="1" i="0" u="none" strike="noStrike" cap="none">
              <a:solidFill>
                <a:schemeClr val="dk2"/>
              </a:solidFill>
              <a:latin typeface="Overpass Black"/>
              <a:ea typeface="Overpass Black"/>
              <a:cs typeface="Overpass Black"/>
              <a:sym typeface="Overpass Black"/>
            </a:endParaRPr>
          </a:p>
          <a:p>
            <a:pPr marL="0" marR="0" lvl="0" indent="0" algn="ctr" rtl="0">
              <a:lnSpc>
                <a:spcPct val="115000"/>
              </a:lnSpc>
              <a:spcBef>
                <a:spcPts val="1000"/>
              </a:spcBef>
              <a:spcAft>
                <a:spcPts val="0"/>
              </a:spcAft>
              <a:buClr>
                <a:srgbClr val="000000"/>
              </a:buClr>
              <a:buSzPts val="4373"/>
              <a:buFont typeface="Arial"/>
              <a:buNone/>
            </a:pPr>
            <a:r>
              <a:rPr lang="en-US" sz="5573" b="1" i="0" u="none" strike="noStrike" cap="none">
                <a:solidFill>
                  <a:schemeClr val="dk2"/>
                </a:solidFill>
                <a:latin typeface="Overpass Black"/>
                <a:ea typeface="Overpass Black"/>
                <a:cs typeface="Overpass Black"/>
                <a:sym typeface="Overpass Black"/>
              </a:rPr>
              <a:t>Distraction</a:t>
            </a:r>
            <a:endParaRPr sz="5573" b="1" i="0" u="none" strike="noStrike" cap="none">
              <a:solidFill>
                <a:schemeClr val="dk2"/>
              </a:solidFill>
              <a:latin typeface="Overpass Black"/>
              <a:ea typeface="Overpass Black"/>
              <a:cs typeface="Overpass Black"/>
              <a:sym typeface="Overpass Black"/>
            </a:endParaRPr>
          </a:p>
          <a:p>
            <a:pPr marL="0" marR="0" lvl="0" indent="0" algn="ctr" rtl="0">
              <a:lnSpc>
                <a:spcPct val="115000"/>
              </a:lnSpc>
              <a:spcBef>
                <a:spcPts val="1000"/>
              </a:spcBef>
              <a:spcAft>
                <a:spcPts val="0"/>
              </a:spcAft>
              <a:buClr>
                <a:srgbClr val="000000"/>
              </a:buClr>
              <a:buSzPts val="4373"/>
              <a:buFont typeface="Arial"/>
              <a:buNone/>
            </a:pPr>
            <a:r>
              <a:rPr lang="en-US" sz="5573" b="1" i="0" u="none" strike="noStrike" cap="none">
                <a:solidFill>
                  <a:schemeClr val="dk2"/>
                </a:solidFill>
                <a:latin typeface="Overpass Black"/>
                <a:ea typeface="Overpass Black"/>
                <a:cs typeface="Overpass Black"/>
                <a:sym typeface="Overpass Black"/>
              </a:rPr>
              <a:t>Fear</a:t>
            </a:r>
            <a:endParaRPr sz="5573" b="1" i="0" u="none" strike="noStrike" cap="none">
              <a:solidFill>
                <a:schemeClr val="dk2"/>
              </a:solidFill>
              <a:latin typeface="Overpass Black"/>
              <a:ea typeface="Overpass Black"/>
              <a:cs typeface="Overpass Black"/>
              <a:sym typeface="Overpass Black"/>
            </a:endParaRPr>
          </a:p>
          <a:p>
            <a:pPr marL="0" marR="0" lvl="0" indent="0" algn="ctr" rtl="0">
              <a:lnSpc>
                <a:spcPct val="115000"/>
              </a:lnSpc>
              <a:spcBef>
                <a:spcPts val="1000"/>
              </a:spcBef>
              <a:spcAft>
                <a:spcPts val="0"/>
              </a:spcAft>
              <a:buClr>
                <a:srgbClr val="000000"/>
              </a:buClr>
              <a:buSzPts val="4373"/>
              <a:buFont typeface="Arial"/>
              <a:buNone/>
            </a:pPr>
            <a:r>
              <a:rPr lang="en-US" sz="5573" b="1" i="0" u="none" strike="noStrike" cap="none">
                <a:solidFill>
                  <a:schemeClr val="dk2"/>
                </a:solidFill>
                <a:latin typeface="Overpass Black"/>
                <a:ea typeface="Overpass Black"/>
                <a:cs typeface="Overpass Black"/>
                <a:sym typeface="Overpass Black"/>
              </a:rPr>
              <a:t>Silence</a:t>
            </a:r>
            <a:endParaRPr sz="5573" b="1" i="0" u="none" strike="noStrike" cap="none">
              <a:solidFill>
                <a:schemeClr val="dk2"/>
              </a:solidFill>
              <a:latin typeface="Overpass Black"/>
              <a:ea typeface="Overpass Black"/>
              <a:cs typeface="Overpass Black"/>
              <a:sym typeface="Overpass Black"/>
            </a:endParaRPr>
          </a:p>
          <a:p>
            <a:pPr marL="0" marR="0" lvl="0" indent="0" algn="ctr" rtl="0">
              <a:lnSpc>
                <a:spcPct val="115000"/>
              </a:lnSpc>
              <a:spcBef>
                <a:spcPts val="1000"/>
              </a:spcBef>
              <a:spcAft>
                <a:spcPts val="0"/>
              </a:spcAft>
              <a:buClr>
                <a:srgbClr val="000000"/>
              </a:buClr>
              <a:buSzPts val="4373"/>
              <a:buFont typeface="Arial"/>
              <a:buNone/>
            </a:pPr>
            <a:endParaRPr sz="4373" b="1" i="0" u="none" strike="noStrike" cap="none">
              <a:solidFill>
                <a:srgbClr val="202232"/>
              </a:solidFill>
              <a:latin typeface="Overpass Black"/>
              <a:ea typeface="Overpass Black"/>
              <a:cs typeface="Overpass Black"/>
              <a:sym typeface="Overpass Black"/>
            </a:endParaRPr>
          </a:p>
        </p:txBody>
      </p:sp>
      <p:sp>
        <p:nvSpPr>
          <p:cNvPr id="168" name="Google Shape;168;g318255d61df_0_0"/>
          <p:cNvSpPr/>
          <p:nvPr/>
        </p:nvSpPr>
        <p:spPr>
          <a:xfrm>
            <a:off x="10349630" y="2348630"/>
            <a:ext cx="7938370" cy="7938370"/>
          </a:xfrm>
          <a:custGeom>
            <a:avLst/>
            <a:gdLst/>
            <a:ahLst/>
            <a:cxnLst/>
            <a:rect l="l" t="t" r="r" b="b"/>
            <a:pathLst>
              <a:path w="7938370" h="7938370" extrusionOk="0">
                <a:moveTo>
                  <a:pt x="0" y="0"/>
                </a:moveTo>
                <a:lnTo>
                  <a:pt x="7938370" y="0"/>
                </a:lnTo>
                <a:lnTo>
                  <a:pt x="7938370" y="7938370"/>
                </a:lnTo>
                <a:lnTo>
                  <a:pt x="0" y="7938370"/>
                </a:lnTo>
                <a:lnTo>
                  <a:pt x="0" y="0"/>
                </a:lnTo>
                <a:close/>
              </a:path>
            </a:pathLst>
          </a:custGeom>
          <a:blipFill rotWithShape="1">
            <a:blip r:embed="rId4">
              <a:alphaModFix/>
            </a:blip>
            <a:stretch>
              <a:fillRect/>
            </a:stretch>
          </a:blipFill>
          <a:ln>
            <a:noFill/>
          </a:ln>
        </p:spPr>
        <p:txBody>
          <a:bodyPr/>
          <a:lstStyle/>
          <a:p>
            <a:endParaRPr lang="en-US"/>
          </a:p>
        </p:txBody>
      </p:sp>
      <p:sp>
        <p:nvSpPr>
          <p:cNvPr id="169" name="Google Shape;169;g318255d61df_0_0"/>
          <p:cNvSpPr txBox="1"/>
          <p:nvPr/>
        </p:nvSpPr>
        <p:spPr>
          <a:xfrm>
            <a:off x="4364750" y="535550"/>
            <a:ext cx="10750500" cy="2554800"/>
          </a:xfrm>
          <a:prstGeom prst="rect">
            <a:avLst/>
          </a:prstGeom>
          <a:noFill/>
          <a:ln>
            <a:noFill/>
          </a:ln>
        </p:spPr>
        <p:txBody>
          <a:bodyPr spcFirstLastPara="1" wrap="square" lIns="0" tIns="0" rIns="0" bIns="0" anchor="t" anchorCtr="0">
            <a:spAutoFit/>
          </a:bodyPr>
          <a:lstStyle/>
          <a:p>
            <a:pPr marL="0" marR="0" lvl="0" indent="0" algn="ctr" rtl="0">
              <a:lnSpc>
                <a:spcPct val="139993"/>
              </a:lnSpc>
              <a:spcBef>
                <a:spcPts val="0"/>
              </a:spcBef>
              <a:spcAft>
                <a:spcPts val="0"/>
              </a:spcAft>
              <a:buClr>
                <a:srgbClr val="000000"/>
              </a:buClr>
              <a:buSzPts val="2968"/>
              <a:buFont typeface="Arial"/>
              <a:buNone/>
            </a:pPr>
            <a:r>
              <a:rPr lang="en-US" sz="4368" b="1" i="0" u="none" strike="noStrike" cap="none">
                <a:solidFill>
                  <a:srgbClr val="EB5436"/>
                </a:solidFill>
                <a:latin typeface="Overpass Black"/>
                <a:ea typeface="Overpass Black"/>
                <a:cs typeface="Overpass Black"/>
                <a:sym typeface="Overpass Black"/>
              </a:rPr>
              <a:t>THE IMPACTS OF POLITICAL VIOLENCE AND REPRESSION</a:t>
            </a:r>
            <a:endParaRPr sz="4368" b="1" i="0" u="none" strike="noStrike" cap="none">
              <a:solidFill>
                <a:srgbClr val="EB5436"/>
              </a:solidFill>
              <a:latin typeface="Overpass Black"/>
              <a:ea typeface="Overpass Black"/>
              <a:cs typeface="Overpass Black"/>
              <a:sym typeface="Overpass Black"/>
            </a:endParaRPr>
          </a:p>
          <a:p>
            <a:pPr marL="0" marR="0" lvl="0" indent="0" algn="ctr" rtl="0">
              <a:lnSpc>
                <a:spcPct val="139993"/>
              </a:lnSpc>
              <a:spcBef>
                <a:spcPts val="0"/>
              </a:spcBef>
              <a:spcAft>
                <a:spcPts val="0"/>
              </a:spcAft>
              <a:buClr>
                <a:srgbClr val="000000"/>
              </a:buClr>
              <a:buSzPts val="2968"/>
              <a:buFont typeface="Arial"/>
              <a:buNone/>
            </a:pPr>
            <a:endParaRPr sz="4368" b="1" i="0" u="none" strike="noStrike" cap="none">
              <a:solidFill>
                <a:srgbClr val="EB5436"/>
              </a:solidFill>
              <a:latin typeface="Overpass Black"/>
              <a:ea typeface="Overpass Black"/>
              <a:cs typeface="Overpass Black"/>
              <a:sym typeface="Overpass Black"/>
            </a:endParaRPr>
          </a:p>
        </p:txBody>
      </p:sp>
      <p:grpSp>
        <p:nvGrpSpPr>
          <p:cNvPr id="170" name="Google Shape;170;g318255d61df_0_0"/>
          <p:cNvGrpSpPr/>
          <p:nvPr/>
        </p:nvGrpSpPr>
        <p:grpSpPr>
          <a:xfrm>
            <a:off x="450926" y="8837300"/>
            <a:ext cx="4172400" cy="1122846"/>
            <a:chOff x="450926" y="8837300"/>
            <a:chExt cx="4172400" cy="1122846"/>
          </a:xfrm>
        </p:grpSpPr>
        <p:sp>
          <p:nvSpPr>
            <p:cNvPr id="171" name="Google Shape;171;g318255d61df_0_0"/>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172" name="Google Shape;172;g318255d61df_0_0"/>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173" name="Google Shape;173;g318255d61df_0_0"/>
            <p:cNvPicPr preferRelativeResize="0"/>
            <p:nvPr/>
          </p:nvPicPr>
          <p:blipFill rotWithShape="1">
            <a:blip r:embed="rId5">
              <a:alphaModFix/>
            </a:blip>
            <a:srcRect/>
            <a:stretch/>
          </p:blipFill>
          <p:spPr>
            <a:xfrm>
              <a:off x="465938" y="8837300"/>
              <a:ext cx="2007000" cy="66900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Shape 177"/>
        <p:cNvGrpSpPr/>
        <p:nvPr/>
      </p:nvGrpSpPr>
      <p:grpSpPr>
        <a:xfrm>
          <a:off x="0" y="0"/>
          <a:ext cx="0" cy="0"/>
          <a:chOff x="0" y="0"/>
          <a:chExt cx="0" cy="0"/>
        </a:xfrm>
      </p:grpSpPr>
      <p:sp>
        <p:nvSpPr>
          <p:cNvPr id="178" name="Google Shape;178;g318255d61df_0_11"/>
          <p:cNvSpPr/>
          <p:nvPr/>
        </p:nvSpPr>
        <p:spPr>
          <a:xfrm>
            <a:off x="3500" y="0"/>
            <a:ext cx="19472996" cy="10287000"/>
          </a:xfrm>
          <a:custGeom>
            <a:avLst/>
            <a:gdLst/>
            <a:ahLst/>
            <a:cxnLst/>
            <a:rect l="l" t="t" r="r" b="b"/>
            <a:pathLst>
              <a:path w="18284503" h="10287000" extrusionOk="0">
                <a:moveTo>
                  <a:pt x="0" y="0"/>
                </a:moveTo>
                <a:lnTo>
                  <a:pt x="18284503" y="0"/>
                </a:lnTo>
                <a:lnTo>
                  <a:pt x="18284503" y="10287000"/>
                </a:lnTo>
                <a:lnTo>
                  <a:pt x="0" y="10287000"/>
                </a:lnTo>
                <a:lnTo>
                  <a:pt x="0" y="0"/>
                </a:lnTo>
                <a:close/>
              </a:path>
            </a:pathLst>
          </a:custGeom>
          <a:blipFill rotWithShape="1">
            <a:blip r:embed="rId3">
              <a:alphaModFix/>
            </a:blip>
            <a:stretch>
              <a:fillRect l="-2730" t="-12545" r="-2716" b="-12557"/>
            </a:stretch>
          </a:blipFill>
          <a:ln>
            <a:noFill/>
          </a:ln>
        </p:spPr>
        <p:txBody>
          <a:bodyPr/>
          <a:lstStyle/>
          <a:p>
            <a:endParaRPr lang="en-US"/>
          </a:p>
        </p:txBody>
      </p:sp>
      <p:sp>
        <p:nvSpPr>
          <p:cNvPr id="179" name="Google Shape;179;g318255d61df_0_11"/>
          <p:cNvSpPr txBox="1"/>
          <p:nvPr/>
        </p:nvSpPr>
        <p:spPr>
          <a:xfrm>
            <a:off x="4629650" y="1749725"/>
            <a:ext cx="10220700" cy="8626200"/>
          </a:xfrm>
          <a:prstGeom prst="rect">
            <a:avLst/>
          </a:prstGeom>
          <a:noFill/>
          <a:ln>
            <a:noFill/>
          </a:ln>
        </p:spPr>
        <p:txBody>
          <a:bodyPr spcFirstLastPara="1" wrap="square" lIns="0" tIns="0" rIns="0" bIns="0" anchor="t" anchorCtr="0">
            <a:spAutoFit/>
          </a:bodyPr>
          <a:lstStyle/>
          <a:p>
            <a:pPr marL="2286000" marR="0" lvl="0" indent="-506285" algn="l" rtl="0">
              <a:lnSpc>
                <a:spcPct val="115000"/>
              </a:lnSpc>
              <a:spcBef>
                <a:spcPts val="0"/>
              </a:spcBef>
              <a:spcAft>
                <a:spcPts val="0"/>
              </a:spcAft>
              <a:buClr>
                <a:srgbClr val="202232"/>
              </a:buClr>
              <a:buSzPts val="4373"/>
              <a:buFont typeface="Overpass Black"/>
              <a:buChar char="●"/>
            </a:pPr>
            <a:r>
              <a:rPr lang="en-US" sz="4373" b="1" i="0" u="none" strike="noStrike" cap="none">
                <a:solidFill>
                  <a:srgbClr val="202232"/>
                </a:solidFill>
                <a:latin typeface="Overpass Black"/>
                <a:ea typeface="Overpass Black"/>
                <a:cs typeface="Overpass Black"/>
                <a:sym typeface="Overpass Black"/>
              </a:rPr>
              <a:t>Black communities</a:t>
            </a:r>
            <a:endParaRPr sz="4373" b="1" i="0" u="none" strike="noStrike" cap="none">
              <a:solidFill>
                <a:srgbClr val="202232"/>
              </a:solidFill>
              <a:latin typeface="Overpass Black"/>
              <a:ea typeface="Overpass Black"/>
              <a:cs typeface="Overpass Black"/>
              <a:sym typeface="Overpass Black"/>
            </a:endParaRPr>
          </a:p>
          <a:p>
            <a:pPr marL="2286000" marR="0" lvl="0" indent="-506285" algn="l" rtl="0">
              <a:lnSpc>
                <a:spcPct val="115000"/>
              </a:lnSpc>
              <a:spcBef>
                <a:spcPts val="0"/>
              </a:spcBef>
              <a:spcAft>
                <a:spcPts val="0"/>
              </a:spcAft>
              <a:buClr>
                <a:srgbClr val="202232"/>
              </a:buClr>
              <a:buSzPts val="4373"/>
              <a:buFont typeface="Overpass Black"/>
              <a:buChar char="●"/>
            </a:pPr>
            <a:r>
              <a:rPr lang="en-US" sz="4373" b="1" i="0" u="none" strike="noStrike" cap="none">
                <a:solidFill>
                  <a:srgbClr val="202232"/>
                </a:solidFill>
                <a:latin typeface="Overpass Black"/>
                <a:ea typeface="Overpass Black"/>
                <a:cs typeface="Overpass Black"/>
                <a:sym typeface="Overpass Black"/>
              </a:rPr>
              <a:t>LGBTQ+ people</a:t>
            </a:r>
            <a:endParaRPr sz="4373" b="1" i="0" u="none" strike="noStrike" cap="none">
              <a:solidFill>
                <a:srgbClr val="202232"/>
              </a:solidFill>
              <a:latin typeface="Overpass Black"/>
              <a:ea typeface="Overpass Black"/>
              <a:cs typeface="Overpass Black"/>
              <a:sym typeface="Overpass Black"/>
            </a:endParaRPr>
          </a:p>
          <a:p>
            <a:pPr marL="2286000" marR="0" lvl="0" indent="-506285" algn="l" rtl="0">
              <a:lnSpc>
                <a:spcPct val="115000"/>
              </a:lnSpc>
              <a:spcBef>
                <a:spcPts val="0"/>
              </a:spcBef>
              <a:spcAft>
                <a:spcPts val="0"/>
              </a:spcAft>
              <a:buClr>
                <a:srgbClr val="202232"/>
              </a:buClr>
              <a:buSzPts val="4373"/>
              <a:buFont typeface="Overpass Black"/>
              <a:buChar char="●"/>
            </a:pPr>
            <a:r>
              <a:rPr lang="en-US" sz="4373" b="1" i="0" u="none" strike="noStrike" cap="none">
                <a:solidFill>
                  <a:srgbClr val="202232"/>
                </a:solidFill>
                <a:latin typeface="Overpass Black"/>
                <a:ea typeface="Overpass Black"/>
                <a:cs typeface="Overpass Black"/>
                <a:sym typeface="Overpass Black"/>
              </a:rPr>
              <a:t>Immigrants and refugees</a:t>
            </a:r>
            <a:endParaRPr sz="4373" b="1" i="0" u="none" strike="noStrike" cap="none">
              <a:solidFill>
                <a:srgbClr val="202232"/>
              </a:solidFill>
              <a:latin typeface="Overpass Black"/>
              <a:ea typeface="Overpass Black"/>
              <a:cs typeface="Overpass Black"/>
              <a:sym typeface="Overpass Black"/>
            </a:endParaRPr>
          </a:p>
          <a:p>
            <a:pPr marL="2286000" marR="0" lvl="0" indent="-506285" algn="l" rtl="0">
              <a:lnSpc>
                <a:spcPct val="115000"/>
              </a:lnSpc>
              <a:spcBef>
                <a:spcPts val="0"/>
              </a:spcBef>
              <a:spcAft>
                <a:spcPts val="0"/>
              </a:spcAft>
              <a:buClr>
                <a:srgbClr val="202232"/>
              </a:buClr>
              <a:buSzPts val="4373"/>
              <a:buFont typeface="Overpass Black"/>
              <a:buChar char="●"/>
            </a:pPr>
            <a:r>
              <a:rPr lang="en-US" sz="4373" b="1" i="0" u="none" strike="noStrike" cap="none">
                <a:solidFill>
                  <a:srgbClr val="202232"/>
                </a:solidFill>
                <a:latin typeface="Overpass Black"/>
                <a:ea typeface="Overpass Black"/>
                <a:cs typeface="Overpass Black"/>
                <a:sym typeface="Overpass Black"/>
              </a:rPr>
              <a:t>Women</a:t>
            </a:r>
            <a:endParaRPr sz="4373" b="1" i="0" u="none" strike="noStrike" cap="none">
              <a:solidFill>
                <a:srgbClr val="202232"/>
              </a:solidFill>
              <a:latin typeface="Overpass Black"/>
              <a:ea typeface="Overpass Black"/>
              <a:cs typeface="Overpass Black"/>
              <a:sym typeface="Overpass Black"/>
            </a:endParaRPr>
          </a:p>
          <a:p>
            <a:pPr marL="2286000" marR="0" lvl="0" indent="-506285" algn="l" rtl="0">
              <a:lnSpc>
                <a:spcPct val="115000"/>
              </a:lnSpc>
              <a:spcBef>
                <a:spcPts val="0"/>
              </a:spcBef>
              <a:spcAft>
                <a:spcPts val="0"/>
              </a:spcAft>
              <a:buClr>
                <a:srgbClr val="202232"/>
              </a:buClr>
              <a:buSzPts val="4373"/>
              <a:buFont typeface="Overpass Black"/>
              <a:buChar char="●"/>
            </a:pPr>
            <a:r>
              <a:rPr lang="en-US" sz="4373" b="1" i="0" u="none" strike="noStrike" cap="none">
                <a:solidFill>
                  <a:srgbClr val="202232"/>
                </a:solidFill>
                <a:latin typeface="Overpass Black"/>
                <a:ea typeface="Overpass Black"/>
                <a:cs typeface="Overpass Black"/>
                <a:sym typeface="Overpass Black"/>
              </a:rPr>
              <a:t>Religious minorities</a:t>
            </a:r>
            <a:endParaRPr sz="4373" b="1" i="0" u="none" strike="noStrike" cap="none">
              <a:solidFill>
                <a:srgbClr val="202232"/>
              </a:solidFill>
              <a:latin typeface="Overpass Black"/>
              <a:ea typeface="Overpass Black"/>
              <a:cs typeface="Overpass Black"/>
              <a:sym typeface="Overpass Black"/>
            </a:endParaRPr>
          </a:p>
          <a:p>
            <a:pPr marL="2286000" marR="0" lvl="0" indent="-506285" algn="l" rtl="0">
              <a:lnSpc>
                <a:spcPct val="115000"/>
              </a:lnSpc>
              <a:spcBef>
                <a:spcPts val="0"/>
              </a:spcBef>
              <a:spcAft>
                <a:spcPts val="0"/>
              </a:spcAft>
              <a:buClr>
                <a:srgbClr val="202232"/>
              </a:buClr>
              <a:buSzPts val="4373"/>
              <a:buFont typeface="Overpass Black"/>
              <a:buChar char="●"/>
            </a:pPr>
            <a:r>
              <a:rPr lang="en-US" sz="4373" b="1" i="0" u="none" strike="noStrike" cap="none">
                <a:solidFill>
                  <a:srgbClr val="202232"/>
                </a:solidFill>
                <a:latin typeface="Overpass Black"/>
                <a:ea typeface="Overpass Black"/>
                <a:cs typeface="Overpass Black"/>
                <a:sym typeface="Overpass Black"/>
              </a:rPr>
              <a:t>Activists in the news</a:t>
            </a:r>
            <a:endParaRPr sz="4373" b="1" i="0" u="none" strike="noStrike" cap="none">
              <a:solidFill>
                <a:srgbClr val="202232"/>
              </a:solidFill>
              <a:latin typeface="Overpass Black"/>
              <a:ea typeface="Overpass Black"/>
              <a:cs typeface="Overpass Black"/>
              <a:sym typeface="Overpass Black"/>
            </a:endParaRPr>
          </a:p>
          <a:p>
            <a:pPr marL="2286000" marR="0" lvl="0" indent="-506285" algn="l" rtl="0">
              <a:lnSpc>
                <a:spcPct val="115000"/>
              </a:lnSpc>
              <a:spcBef>
                <a:spcPts val="0"/>
              </a:spcBef>
              <a:spcAft>
                <a:spcPts val="0"/>
              </a:spcAft>
              <a:buClr>
                <a:srgbClr val="202232"/>
              </a:buClr>
              <a:buSzPts val="4373"/>
              <a:buFont typeface="Overpass Black"/>
              <a:buChar char="●"/>
            </a:pPr>
            <a:r>
              <a:rPr lang="en-US" sz="4373" b="1" i="0" u="none" strike="noStrike" cap="none">
                <a:solidFill>
                  <a:srgbClr val="202232"/>
                </a:solidFill>
                <a:latin typeface="Overpass Black"/>
                <a:ea typeface="Overpass Black"/>
                <a:cs typeface="Overpass Black"/>
                <a:sym typeface="Overpass Black"/>
              </a:rPr>
              <a:t>Local elections workers</a:t>
            </a:r>
            <a:endParaRPr sz="4373" b="1" i="0" u="none" strike="noStrike" cap="none">
              <a:solidFill>
                <a:srgbClr val="202232"/>
              </a:solidFill>
              <a:latin typeface="Overpass Black"/>
              <a:ea typeface="Overpass Black"/>
              <a:cs typeface="Overpass Black"/>
              <a:sym typeface="Overpass Black"/>
            </a:endParaRPr>
          </a:p>
          <a:p>
            <a:pPr marL="2286000" marR="0" lvl="0" indent="-506285" algn="l" rtl="0">
              <a:lnSpc>
                <a:spcPct val="115000"/>
              </a:lnSpc>
              <a:spcBef>
                <a:spcPts val="0"/>
              </a:spcBef>
              <a:spcAft>
                <a:spcPts val="0"/>
              </a:spcAft>
              <a:buClr>
                <a:srgbClr val="202232"/>
              </a:buClr>
              <a:buSzPts val="4373"/>
              <a:buFont typeface="Overpass Black"/>
              <a:buChar char="●"/>
            </a:pPr>
            <a:r>
              <a:rPr lang="en-US" sz="4373" b="1" i="0" u="none" strike="noStrike" cap="none">
                <a:solidFill>
                  <a:srgbClr val="202232"/>
                </a:solidFill>
                <a:latin typeface="Overpass Black"/>
                <a:ea typeface="Overpass Black"/>
                <a:cs typeface="Overpass Black"/>
                <a:sym typeface="Overpass Black"/>
              </a:rPr>
              <a:t>Local elected officials</a:t>
            </a:r>
            <a:endParaRPr sz="4373" b="1" i="0" u="none" strike="noStrike" cap="none">
              <a:solidFill>
                <a:srgbClr val="202232"/>
              </a:solidFill>
              <a:latin typeface="Overpass Black"/>
              <a:ea typeface="Overpass Black"/>
              <a:cs typeface="Overpass Black"/>
              <a:sym typeface="Overpass Black"/>
            </a:endParaRPr>
          </a:p>
          <a:p>
            <a:pPr marL="2286000" marR="0" lvl="0" indent="-506285" algn="l" rtl="0">
              <a:lnSpc>
                <a:spcPct val="115000"/>
              </a:lnSpc>
              <a:spcBef>
                <a:spcPts val="0"/>
              </a:spcBef>
              <a:spcAft>
                <a:spcPts val="0"/>
              </a:spcAft>
              <a:buClr>
                <a:srgbClr val="202232"/>
              </a:buClr>
              <a:buSzPts val="4373"/>
              <a:buFont typeface="Overpass Black"/>
              <a:buChar char="●"/>
            </a:pPr>
            <a:r>
              <a:rPr lang="en-US" sz="4373" b="1" i="0" u="none" strike="noStrike" cap="none">
                <a:solidFill>
                  <a:srgbClr val="202232"/>
                </a:solidFill>
                <a:latin typeface="Overpass Black"/>
                <a:ea typeface="Overpass Black"/>
                <a:cs typeface="Overpass Black"/>
                <a:sym typeface="Overpass Black"/>
              </a:rPr>
              <a:t>State lawmakers</a:t>
            </a:r>
            <a:endParaRPr sz="4373" b="1" i="0" u="none" strike="noStrike" cap="none">
              <a:solidFill>
                <a:srgbClr val="202232"/>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rgbClr val="000000"/>
              </a:buClr>
              <a:buSzPts val="4373"/>
              <a:buFont typeface="Arial"/>
              <a:buNone/>
            </a:pPr>
            <a:endParaRPr sz="5573" b="1" i="0" u="none" strike="noStrike" cap="none">
              <a:solidFill>
                <a:srgbClr val="202232"/>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rgbClr val="000000"/>
              </a:buClr>
              <a:buSzPts val="4373"/>
              <a:buFont typeface="Arial"/>
              <a:buNone/>
            </a:pPr>
            <a:endParaRPr sz="4373" b="1" i="0" u="none" strike="noStrike" cap="none">
              <a:solidFill>
                <a:srgbClr val="202232"/>
              </a:solidFill>
              <a:latin typeface="Overpass Black"/>
              <a:ea typeface="Overpass Black"/>
              <a:cs typeface="Overpass Black"/>
              <a:sym typeface="Overpass Black"/>
            </a:endParaRPr>
          </a:p>
        </p:txBody>
      </p:sp>
      <p:sp>
        <p:nvSpPr>
          <p:cNvPr id="180" name="Google Shape;180;g318255d61df_0_11"/>
          <p:cNvSpPr/>
          <p:nvPr/>
        </p:nvSpPr>
        <p:spPr>
          <a:xfrm>
            <a:off x="10349630" y="2348630"/>
            <a:ext cx="7938370" cy="7938370"/>
          </a:xfrm>
          <a:custGeom>
            <a:avLst/>
            <a:gdLst/>
            <a:ahLst/>
            <a:cxnLst/>
            <a:rect l="l" t="t" r="r" b="b"/>
            <a:pathLst>
              <a:path w="7938370" h="7938370" extrusionOk="0">
                <a:moveTo>
                  <a:pt x="0" y="0"/>
                </a:moveTo>
                <a:lnTo>
                  <a:pt x="7938370" y="0"/>
                </a:lnTo>
                <a:lnTo>
                  <a:pt x="7938370" y="7938370"/>
                </a:lnTo>
                <a:lnTo>
                  <a:pt x="0" y="7938370"/>
                </a:lnTo>
                <a:lnTo>
                  <a:pt x="0" y="0"/>
                </a:lnTo>
                <a:close/>
              </a:path>
            </a:pathLst>
          </a:custGeom>
          <a:blipFill rotWithShape="1">
            <a:blip r:embed="rId4">
              <a:alphaModFix/>
            </a:blip>
            <a:stretch>
              <a:fillRect/>
            </a:stretch>
          </a:blipFill>
          <a:ln>
            <a:noFill/>
          </a:ln>
        </p:spPr>
        <p:txBody>
          <a:bodyPr/>
          <a:lstStyle/>
          <a:p>
            <a:endParaRPr lang="en-US"/>
          </a:p>
        </p:txBody>
      </p:sp>
      <p:sp>
        <p:nvSpPr>
          <p:cNvPr id="181" name="Google Shape;181;g318255d61df_0_11"/>
          <p:cNvSpPr txBox="1"/>
          <p:nvPr/>
        </p:nvSpPr>
        <p:spPr>
          <a:xfrm>
            <a:off x="2370050" y="519525"/>
            <a:ext cx="14739900" cy="672300"/>
          </a:xfrm>
          <a:prstGeom prst="rect">
            <a:avLst/>
          </a:prstGeom>
          <a:noFill/>
          <a:ln>
            <a:noFill/>
          </a:ln>
        </p:spPr>
        <p:txBody>
          <a:bodyPr spcFirstLastPara="1" wrap="square" lIns="0" tIns="0" rIns="0" bIns="0" anchor="t" anchorCtr="0">
            <a:spAutoFit/>
          </a:bodyPr>
          <a:lstStyle/>
          <a:p>
            <a:pPr marL="0" marR="0" lvl="0" indent="0" algn="ctr" rtl="0">
              <a:lnSpc>
                <a:spcPct val="139993"/>
              </a:lnSpc>
              <a:spcBef>
                <a:spcPts val="0"/>
              </a:spcBef>
              <a:spcAft>
                <a:spcPts val="0"/>
              </a:spcAft>
              <a:buClr>
                <a:srgbClr val="000000"/>
              </a:buClr>
              <a:buSzPts val="2968"/>
              <a:buFont typeface="Arial"/>
              <a:buNone/>
            </a:pPr>
            <a:r>
              <a:rPr lang="en-US" sz="4368" b="1" i="0" u="none" strike="noStrike" cap="none">
                <a:solidFill>
                  <a:srgbClr val="EB5436"/>
                </a:solidFill>
                <a:latin typeface="Overpass Black"/>
                <a:ea typeface="Overpass Black"/>
                <a:cs typeface="Overpass Black"/>
                <a:sym typeface="Overpass Black"/>
              </a:rPr>
              <a:t>WHO IS MOST TARGETED BY POLITICAL VIOLENCE?</a:t>
            </a:r>
            <a:endParaRPr sz="2800" b="0" i="0" u="none" strike="noStrike" cap="none">
              <a:solidFill>
                <a:srgbClr val="000000"/>
              </a:solidFill>
              <a:latin typeface="Arial"/>
              <a:ea typeface="Arial"/>
              <a:cs typeface="Arial"/>
              <a:sym typeface="Arial"/>
            </a:endParaRPr>
          </a:p>
        </p:txBody>
      </p:sp>
      <p:grpSp>
        <p:nvGrpSpPr>
          <p:cNvPr id="182" name="Google Shape;182;g318255d61df_0_11"/>
          <p:cNvGrpSpPr/>
          <p:nvPr/>
        </p:nvGrpSpPr>
        <p:grpSpPr>
          <a:xfrm>
            <a:off x="450926" y="8837300"/>
            <a:ext cx="4172400" cy="1122846"/>
            <a:chOff x="450926" y="8837300"/>
            <a:chExt cx="4172400" cy="1122846"/>
          </a:xfrm>
        </p:grpSpPr>
        <p:sp>
          <p:nvSpPr>
            <p:cNvPr id="183" name="Google Shape;183;g318255d61df_0_11"/>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184" name="Google Shape;184;g318255d61df_0_11"/>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185" name="Google Shape;185;g318255d61df_0_11"/>
            <p:cNvPicPr preferRelativeResize="0"/>
            <p:nvPr/>
          </p:nvPicPr>
          <p:blipFill rotWithShape="1">
            <a:blip r:embed="rId5">
              <a:alphaModFix/>
            </a:blip>
            <a:srcRect/>
            <a:stretch/>
          </p:blipFill>
          <p:spPr>
            <a:xfrm>
              <a:off x="465938" y="8837300"/>
              <a:ext cx="2007000" cy="66900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Shape 189"/>
        <p:cNvGrpSpPr/>
        <p:nvPr/>
      </p:nvGrpSpPr>
      <p:grpSpPr>
        <a:xfrm>
          <a:off x="0" y="0"/>
          <a:ext cx="0" cy="0"/>
          <a:chOff x="0" y="0"/>
          <a:chExt cx="0" cy="0"/>
        </a:xfrm>
      </p:grpSpPr>
      <p:sp>
        <p:nvSpPr>
          <p:cNvPr id="190" name="Google Shape;190;g388def772cc_0_0"/>
          <p:cNvSpPr/>
          <p:nvPr/>
        </p:nvSpPr>
        <p:spPr>
          <a:xfrm>
            <a:off x="3500" y="0"/>
            <a:ext cx="19472996" cy="10287000"/>
          </a:xfrm>
          <a:custGeom>
            <a:avLst/>
            <a:gdLst/>
            <a:ahLst/>
            <a:cxnLst/>
            <a:rect l="l" t="t" r="r" b="b"/>
            <a:pathLst>
              <a:path w="18284503" h="10287000" extrusionOk="0">
                <a:moveTo>
                  <a:pt x="0" y="0"/>
                </a:moveTo>
                <a:lnTo>
                  <a:pt x="18284503" y="0"/>
                </a:lnTo>
                <a:lnTo>
                  <a:pt x="18284503" y="10287000"/>
                </a:lnTo>
                <a:lnTo>
                  <a:pt x="0" y="10287000"/>
                </a:lnTo>
                <a:lnTo>
                  <a:pt x="0" y="0"/>
                </a:lnTo>
                <a:close/>
              </a:path>
            </a:pathLst>
          </a:custGeom>
          <a:blipFill rotWithShape="1">
            <a:blip r:embed="rId3">
              <a:alphaModFix/>
            </a:blip>
            <a:stretch>
              <a:fillRect l="-2728" t="-12545" r="-2718" b="-12546"/>
            </a:stretch>
          </a:blipFill>
          <a:ln>
            <a:noFill/>
          </a:ln>
        </p:spPr>
        <p:txBody>
          <a:bodyPr/>
          <a:lstStyle/>
          <a:p>
            <a:endParaRPr lang="en-US"/>
          </a:p>
        </p:txBody>
      </p:sp>
      <p:sp>
        <p:nvSpPr>
          <p:cNvPr id="191" name="Google Shape;191;g388def772cc_0_0"/>
          <p:cNvSpPr txBox="1"/>
          <p:nvPr/>
        </p:nvSpPr>
        <p:spPr>
          <a:xfrm>
            <a:off x="4629650" y="1749725"/>
            <a:ext cx="10220700" cy="2433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4373"/>
              <a:buFont typeface="Arial"/>
              <a:buNone/>
            </a:pPr>
            <a:endParaRPr sz="4373" b="1" i="0" u="none" strike="noStrike" cap="none">
              <a:solidFill>
                <a:srgbClr val="202232"/>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rgbClr val="000000"/>
              </a:buClr>
              <a:buSzPts val="4373"/>
              <a:buFont typeface="Arial"/>
              <a:buNone/>
            </a:pPr>
            <a:endParaRPr sz="5573" b="1" i="0" u="none" strike="noStrike" cap="none">
              <a:solidFill>
                <a:srgbClr val="202232"/>
              </a:solidFill>
              <a:latin typeface="Overpass Black"/>
              <a:ea typeface="Overpass Black"/>
              <a:cs typeface="Overpass Black"/>
              <a:sym typeface="Overpass Black"/>
            </a:endParaRPr>
          </a:p>
          <a:p>
            <a:pPr marL="0" marR="0" lvl="0" indent="0" algn="ctr" rtl="0">
              <a:lnSpc>
                <a:spcPct val="115000"/>
              </a:lnSpc>
              <a:spcBef>
                <a:spcPts val="0"/>
              </a:spcBef>
              <a:spcAft>
                <a:spcPts val="0"/>
              </a:spcAft>
              <a:buClr>
                <a:srgbClr val="000000"/>
              </a:buClr>
              <a:buSzPts val="4373"/>
              <a:buFont typeface="Arial"/>
              <a:buNone/>
            </a:pPr>
            <a:endParaRPr sz="4373" b="1" i="0" u="none" strike="noStrike" cap="none">
              <a:solidFill>
                <a:srgbClr val="202232"/>
              </a:solidFill>
              <a:latin typeface="Overpass Black"/>
              <a:ea typeface="Overpass Black"/>
              <a:cs typeface="Overpass Black"/>
              <a:sym typeface="Overpass Black"/>
            </a:endParaRPr>
          </a:p>
        </p:txBody>
      </p:sp>
      <p:sp>
        <p:nvSpPr>
          <p:cNvPr id="192" name="Google Shape;192;g388def772cc_0_0"/>
          <p:cNvSpPr/>
          <p:nvPr/>
        </p:nvSpPr>
        <p:spPr>
          <a:xfrm>
            <a:off x="10349630" y="2348630"/>
            <a:ext cx="7938370" cy="7938370"/>
          </a:xfrm>
          <a:custGeom>
            <a:avLst/>
            <a:gdLst/>
            <a:ahLst/>
            <a:cxnLst/>
            <a:rect l="l" t="t" r="r" b="b"/>
            <a:pathLst>
              <a:path w="7938370" h="7938370" extrusionOk="0">
                <a:moveTo>
                  <a:pt x="0" y="0"/>
                </a:moveTo>
                <a:lnTo>
                  <a:pt x="7938370" y="0"/>
                </a:lnTo>
                <a:lnTo>
                  <a:pt x="7938370" y="7938370"/>
                </a:lnTo>
                <a:lnTo>
                  <a:pt x="0" y="7938370"/>
                </a:lnTo>
                <a:lnTo>
                  <a:pt x="0" y="0"/>
                </a:lnTo>
                <a:close/>
              </a:path>
            </a:pathLst>
          </a:custGeom>
          <a:blipFill rotWithShape="1">
            <a:blip r:embed="rId4">
              <a:alphaModFix/>
            </a:blip>
            <a:stretch>
              <a:fillRect/>
            </a:stretch>
          </a:blipFill>
          <a:ln>
            <a:noFill/>
          </a:ln>
        </p:spPr>
        <p:txBody>
          <a:bodyPr/>
          <a:lstStyle/>
          <a:p>
            <a:endParaRPr lang="en-US"/>
          </a:p>
        </p:txBody>
      </p:sp>
      <p:sp>
        <p:nvSpPr>
          <p:cNvPr id="193" name="Google Shape;193;g388def772cc_0_0"/>
          <p:cNvSpPr txBox="1"/>
          <p:nvPr/>
        </p:nvSpPr>
        <p:spPr>
          <a:xfrm>
            <a:off x="1962250" y="1946725"/>
            <a:ext cx="14739900" cy="1613700"/>
          </a:xfrm>
          <a:prstGeom prst="rect">
            <a:avLst/>
          </a:prstGeom>
          <a:noFill/>
          <a:ln>
            <a:noFill/>
          </a:ln>
        </p:spPr>
        <p:txBody>
          <a:bodyPr spcFirstLastPara="1" wrap="square" lIns="0" tIns="0" rIns="0" bIns="0" anchor="t" anchorCtr="0">
            <a:spAutoFit/>
          </a:bodyPr>
          <a:lstStyle/>
          <a:p>
            <a:pPr marL="0" marR="0" lvl="0" indent="0" algn="ctr" rtl="0">
              <a:lnSpc>
                <a:spcPct val="139993"/>
              </a:lnSpc>
              <a:spcBef>
                <a:spcPts val="0"/>
              </a:spcBef>
              <a:spcAft>
                <a:spcPts val="0"/>
              </a:spcAft>
              <a:buClr>
                <a:srgbClr val="000000"/>
              </a:buClr>
              <a:buSzPts val="2968"/>
              <a:buFont typeface="Arial"/>
              <a:buNone/>
            </a:pPr>
            <a:r>
              <a:rPr lang="en-US" sz="4368" b="1" i="0" u="none" strike="noStrike" cap="none">
                <a:solidFill>
                  <a:srgbClr val="EB5436"/>
                </a:solidFill>
                <a:latin typeface="Overpass Black"/>
                <a:ea typeface="Overpass Black"/>
                <a:cs typeface="Overpass Black"/>
                <a:sym typeface="Overpass Black"/>
              </a:rPr>
              <a:t>WHO DO WE CURRENTLY SEE BEING TARGETED BY POLITICAL REPRESSION?</a:t>
            </a:r>
            <a:endParaRPr sz="2800" b="0" i="0" u="none" strike="noStrike" cap="none">
              <a:solidFill>
                <a:srgbClr val="000000"/>
              </a:solidFill>
              <a:latin typeface="Arial"/>
              <a:ea typeface="Arial"/>
              <a:cs typeface="Arial"/>
              <a:sym typeface="Arial"/>
            </a:endParaRPr>
          </a:p>
        </p:txBody>
      </p:sp>
      <p:grpSp>
        <p:nvGrpSpPr>
          <p:cNvPr id="194" name="Google Shape;194;g388def772cc_0_0"/>
          <p:cNvGrpSpPr/>
          <p:nvPr/>
        </p:nvGrpSpPr>
        <p:grpSpPr>
          <a:xfrm>
            <a:off x="450926" y="8837300"/>
            <a:ext cx="4172400" cy="1122846"/>
            <a:chOff x="450926" y="8837300"/>
            <a:chExt cx="4172400" cy="1122846"/>
          </a:xfrm>
        </p:grpSpPr>
        <p:sp>
          <p:nvSpPr>
            <p:cNvPr id="195" name="Google Shape;195;g388def772cc_0_0"/>
            <p:cNvSpPr txBox="1"/>
            <p:nvPr/>
          </p:nvSpPr>
          <p:spPr>
            <a:xfrm>
              <a:off x="450926" y="9656846"/>
              <a:ext cx="4172400" cy="303300"/>
            </a:xfrm>
            <a:prstGeom prst="rect">
              <a:avLst/>
            </a:prstGeom>
            <a:noFill/>
            <a:ln>
              <a:noFill/>
            </a:ln>
          </p:spPr>
          <p:txBody>
            <a:bodyPr spcFirstLastPara="1" wrap="square" lIns="0" tIns="0" rIns="0" bIns="0" anchor="t" anchorCtr="0">
              <a:spAutoFit/>
            </a:bodyPr>
            <a:lstStyle/>
            <a:p>
              <a:pPr marL="0" marR="0" lvl="0" indent="0" algn="l" rtl="0">
                <a:lnSpc>
                  <a:spcPct val="118984"/>
                </a:lnSpc>
                <a:spcBef>
                  <a:spcPts val="0"/>
                </a:spcBef>
                <a:spcAft>
                  <a:spcPts val="0"/>
                </a:spcAft>
                <a:buClr>
                  <a:srgbClr val="000000"/>
                </a:buClr>
                <a:buSzPts val="1970"/>
                <a:buFont typeface="Arial"/>
                <a:buNone/>
              </a:pPr>
              <a:r>
                <a:rPr lang="en-US" sz="1970" b="1" i="0" u="none" strike="noStrike" cap="none">
                  <a:solidFill>
                    <a:srgbClr val="FFD069"/>
                  </a:solidFill>
                  <a:latin typeface="Overpass Black"/>
                  <a:ea typeface="Overpass Black"/>
                  <a:cs typeface="Overpass Black"/>
                  <a:sym typeface="Overpass Black"/>
                </a:rPr>
                <a:t>ENDPOLITICALVIOLENCE.ORG</a:t>
              </a:r>
              <a:endParaRPr sz="1400" b="0" i="0" u="none" strike="noStrike" cap="none">
                <a:solidFill>
                  <a:srgbClr val="000000"/>
                </a:solidFill>
                <a:latin typeface="Arial"/>
                <a:ea typeface="Arial"/>
                <a:cs typeface="Arial"/>
                <a:sym typeface="Arial"/>
              </a:endParaRPr>
            </a:p>
          </p:txBody>
        </p:sp>
        <p:sp>
          <p:nvSpPr>
            <p:cNvPr id="196" name="Google Shape;196;g388def772cc_0_0"/>
            <p:cNvSpPr txBox="1"/>
            <p:nvPr/>
          </p:nvSpPr>
          <p:spPr>
            <a:xfrm>
              <a:off x="2701538" y="8837300"/>
              <a:ext cx="1906800" cy="66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49"/>
                <a:buFont typeface="Arial"/>
                <a:buNone/>
              </a:pPr>
              <a:r>
                <a:rPr lang="en-US" sz="1449" b="1" i="0" u="none" strike="noStrike" cap="none">
                  <a:solidFill>
                    <a:srgbClr val="F5F5F5"/>
                  </a:solidFill>
                  <a:latin typeface="Overpass Black"/>
                  <a:ea typeface="Overpass Black"/>
                  <a:cs typeface="Overpass Black"/>
                  <a:sym typeface="Overpass Black"/>
                </a:rPr>
                <a:t>HARNESSING OUR POWER TO END POLITICAL VIOLENCE</a:t>
              </a:r>
              <a:endParaRPr sz="100" b="0" i="0" u="none" strike="noStrike" cap="none">
                <a:solidFill>
                  <a:srgbClr val="000000"/>
                </a:solidFill>
                <a:latin typeface="Arial"/>
                <a:ea typeface="Arial"/>
                <a:cs typeface="Arial"/>
                <a:sym typeface="Arial"/>
              </a:endParaRPr>
            </a:p>
          </p:txBody>
        </p:sp>
        <p:pic>
          <p:nvPicPr>
            <p:cNvPr id="197" name="Google Shape;197;g388def772cc_0_0"/>
            <p:cNvPicPr preferRelativeResize="0"/>
            <p:nvPr/>
          </p:nvPicPr>
          <p:blipFill rotWithShape="1">
            <a:blip r:embed="rId5">
              <a:alphaModFix/>
            </a:blip>
            <a:srcRect/>
            <a:stretch/>
          </p:blipFill>
          <p:spPr>
            <a:xfrm>
              <a:off x="465938" y="8837300"/>
              <a:ext cx="2007000" cy="669000"/>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3182</Words>
  <Application>Microsoft Macintosh PowerPoint</Application>
  <PresentationFormat>Custom</PresentationFormat>
  <Paragraphs>408</Paragraphs>
  <Slides>36</Slides>
  <Notes>36</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DM Sans</vt:lpstr>
      <vt:lpstr>Poppins</vt:lpstr>
      <vt:lpstr>Calibri</vt:lpstr>
      <vt:lpstr>Overpass ExtraLight</vt:lpstr>
      <vt:lpstr>Overpass Black</vt:lpstr>
      <vt:lpstr>Abhaya Libre</vt:lpstr>
      <vt:lpstr>Overpass</vt:lpstr>
      <vt:lpstr>Anton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Microsoft Office User</cp:lastModifiedBy>
  <cp:revision>1</cp:revision>
  <dcterms:modified xsi:type="dcterms:W3CDTF">2025-10-14T15:53:36Z</dcterms:modified>
</cp:coreProperties>
</file>